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diagrams/layout2.xml" ContentType="application/vnd.openxmlformats-officedocument.drawingml.diagramLayout+xml"/>
  <Override PartName="/ppt/notesSlides/notesSlide12.xml" ContentType="application/vnd.openxmlformats-officedocument.presentationml.notesSlide+xml"/>
  <Override PartName="/ppt/diagrams/layout3.xml" ContentType="application/vnd.openxmlformats-officedocument.drawingml.diagramLayout+xml"/>
  <Override PartName="/ppt/diagrams/layout1.xml" ContentType="application/vnd.openxmlformats-officedocument.drawingml.diagram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colors3.xml" ContentType="application/vnd.openxmlformats-officedocument.drawingml.diagramColors+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theme/theme4.xml" ContentType="application/vnd.openxmlformats-officedocument.them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emf" ContentType="image/x-emf"/>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Default Extension="wdp" ContentType="image/vnd.ms-photo"/>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2" r:id="rId2"/>
  </p:sldMasterIdLst>
  <p:notesMasterIdLst>
    <p:notesMasterId r:id="rId28"/>
  </p:notesMasterIdLst>
  <p:handoutMasterIdLst>
    <p:handoutMasterId r:id="rId29"/>
  </p:handoutMasterIdLst>
  <p:sldIdLst>
    <p:sldId id="309" r:id="rId3"/>
    <p:sldId id="324" r:id="rId4"/>
    <p:sldId id="325" r:id="rId5"/>
    <p:sldId id="333" r:id="rId6"/>
    <p:sldId id="331" r:id="rId7"/>
    <p:sldId id="326" r:id="rId8"/>
    <p:sldId id="329" r:id="rId9"/>
    <p:sldId id="273" r:id="rId10"/>
    <p:sldId id="327" r:id="rId11"/>
    <p:sldId id="264" r:id="rId12"/>
    <p:sldId id="275" r:id="rId13"/>
    <p:sldId id="282" r:id="rId14"/>
    <p:sldId id="289" r:id="rId15"/>
    <p:sldId id="321" r:id="rId16"/>
    <p:sldId id="328" r:id="rId17"/>
    <p:sldId id="322" r:id="rId18"/>
    <p:sldId id="307" r:id="rId19"/>
    <p:sldId id="332" r:id="rId20"/>
    <p:sldId id="330" r:id="rId21"/>
    <p:sldId id="313" r:id="rId22"/>
    <p:sldId id="314" r:id="rId23"/>
    <p:sldId id="315" r:id="rId24"/>
    <p:sldId id="316" r:id="rId25"/>
    <p:sldId id="317" r:id="rId26"/>
    <p:sldId id="319" r:id="rId27"/>
  </p:sldIdLst>
  <p:sldSz cx="9144000" cy="6858000" type="screen4x3"/>
  <p:notesSz cx="6858000" cy="9144000"/>
  <p:custDataLst>
    <p:tags r:id="rId3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94671" autoAdjust="0"/>
  </p:normalViewPr>
  <p:slideViewPr>
    <p:cSldViewPr>
      <p:cViewPr>
        <p:scale>
          <a:sx n="70" d="100"/>
          <a:sy n="70" d="100"/>
        </p:scale>
        <p:origin x="-432" y="-78"/>
      </p:cViewPr>
      <p:guideLst>
        <p:guide orient="horz" pos="2160"/>
        <p:guide pos="2880"/>
      </p:guideLst>
    </p:cSldViewPr>
  </p:slideViewPr>
  <p:outlineViewPr>
    <p:cViewPr>
      <p:scale>
        <a:sx n="33" d="100"/>
        <a:sy n="33" d="100"/>
      </p:scale>
      <p:origin x="246" y="328290"/>
    </p:cViewPr>
  </p:outlineViewPr>
  <p:notesTextViewPr>
    <p:cViewPr>
      <p:scale>
        <a:sx n="100" d="100"/>
        <a:sy n="100" d="100"/>
      </p:scale>
      <p:origin x="0" y="0"/>
    </p:cViewPr>
  </p:notesTextViewPr>
  <p:sorterViewPr>
    <p:cViewPr>
      <p:scale>
        <a:sx n="66" d="100"/>
        <a:sy n="66" d="100"/>
      </p:scale>
      <p:origin x="0" y="3180"/>
    </p:cViewPr>
  </p:sorterViewPr>
  <p:notesViewPr>
    <p:cSldViewPr>
      <p:cViewPr varScale="1">
        <p:scale>
          <a:sx n="53" d="100"/>
          <a:sy n="53" d="100"/>
        </p:scale>
        <p:origin x="-1842"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A1D9047-ED60-4C79-85DF-61CE89988DCF}" type="doc">
      <dgm:prSet loTypeId="urn:microsoft.com/office/officeart/2005/8/layout/hProcess4" loCatId="process" qsTypeId="urn:microsoft.com/office/officeart/2005/8/quickstyle/simple1" qsCatId="simple" csTypeId="urn:microsoft.com/office/officeart/2005/8/colors/accent1_2" csCatId="accent1" phldr="1"/>
      <dgm:spPr/>
      <dgm:t>
        <a:bodyPr/>
        <a:lstStyle/>
        <a:p>
          <a:endParaRPr lang="en-AU"/>
        </a:p>
      </dgm:t>
    </dgm:pt>
    <dgm:pt modelId="{57F63593-E609-46BC-B674-DBA1C70FA5DE}">
      <dgm:prSet phldrT="[Text]"/>
      <dgm:spPr/>
      <dgm:t>
        <a:bodyPr/>
        <a:lstStyle/>
        <a:p>
          <a:r>
            <a:rPr lang="en-AU" dirty="0" smtClean="0"/>
            <a:t>NSW Syllabuses</a:t>
          </a:r>
          <a:endParaRPr lang="en-AU" dirty="0"/>
        </a:p>
      </dgm:t>
    </dgm:pt>
    <dgm:pt modelId="{E19D051B-61C4-4DEA-A184-48C6D894CC7B}" type="parTrans" cxnId="{50A9B147-6986-40F6-9755-DF71A444CD32}">
      <dgm:prSet/>
      <dgm:spPr/>
      <dgm:t>
        <a:bodyPr/>
        <a:lstStyle/>
        <a:p>
          <a:endParaRPr lang="en-AU"/>
        </a:p>
      </dgm:t>
    </dgm:pt>
    <dgm:pt modelId="{61ADA0F4-D5A4-43ED-B5A1-1D8AD840E383}" type="sibTrans" cxnId="{50A9B147-6986-40F6-9755-DF71A444CD32}">
      <dgm:prSet/>
      <dgm:spPr/>
      <dgm:t>
        <a:bodyPr/>
        <a:lstStyle/>
        <a:p>
          <a:endParaRPr lang="en-AU" dirty="0"/>
        </a:p>
      </dgm:t>
    </dgm:pt>
    <dgm:pt modelId="{0A82936E-1E5F-42E2-8E50-5A0DC2F1FBAE}">
      <dgm:prSet phldrT="[Text]"/>
      <dgm:spPr>
        <a:solidFill>
          <a:schemeClr val="accent5">
            <a:lumMod val="60000"/>
            <a:lumOff val="40000"/>
            <a:alpha val="90000"/>
          </a:schemeClr>
        </a:solidFill>
      </dgm:spPr>
      <dgm:t>
        <a:bodyPr/>
        <a:lstStyle/>
        <a:p>
          <a:r>
            <a:rPr lang="en-AU" dirty="0" smtClean="0"/>
            <a:t>What to Teach</a:t>
          </a:r>
          <a:endParaRPr lang="en-AU" dirty="0"/>
        </a:p>
      </dgm:t>
    </dgm:pt>
    <dgm:pt modelId="{6FC897B3-9475-4878-B04A-2963761A4ADE}" type="parTrans" cxnId="{8BBE7C0B-7F8F-44B9-BC0E-A684C83B317F}">
      <dgm:prSet/>
      <dgm:spPr/>
      <dgm:t>
        <a:bodyPr/>
        <a:lstStyle/>
        <a:p>
          <a:endParaRPr lang="en-AU"/>
        </a:p>
      </dgm:t>
    </dgm:pt>
    <dgm:pt modelId="{37C48B08-B2DB-48AA-BAA3-5FD7E16C9445}" type="sibTrans" cxnId="{8BBE7C0B-7F8F-44B9-BC0E-A684C83B317F}">
      <dgm:prSet/>
      <dgm:spPr/>
      <dgm:t>
        <a:bodyPr/>
        <a:lstStyle/>
        <a:p>
          <a:endParaRPr lang="en-AU"/>
        </a:p>
      </dgm:t>
    </dgm:pt>
    <dgm:pt modelId="{419153D2-058A-4E9E-916C-EDB60973B79B}">
      <dgm:prSet phldrT="[Text]"/>
      <dgm:spPr/>
      <dgm:t>
        <a:bodyPr/>
        <a:lstStyle/>
        <a:p>
          <a:r>
            <a:rPr lang="en-AU" dirty="0" smtClean="0"/>
            <a:t>Programs</a:t>
          </a:r>
          <a:endParaRPr lang="en-AU" dirty="0"/>
        </a:p>
      </dgm:t>
    </dgm:pt>
    <dgm:pt modelId="{8FA95AB0-B1B6-4B3A-B664-B022F45682AC}" type="parTrans" cxnId="{A282A859-3E41-4F7F-8144-8C3CC7AFDFDE}">
      <dgm:prSet/>
      <dgm:spPr/>
      <dgm:t>
        <a:bodyPr/>
        <a:lstStyle/>
        <a:p>
          <a:endParaRPr lang="en-AU"/>
        </a:p>
      </dgm:t>
    </dgm:pt>
    <dgm:pt modelId="{E9043FCE-1FF9-4C1D-8E6D-283F2585AA71}" type="sibTrans" cxnId="{A282A859-3E41-4F7F-8144-8C3CC7AFDFDE}">
      <dgm:prSet/>
      <dgm:spPr/>
      <dgm:t>
        <a:bodyPr/>
        <a:lstStyle/>
        <a:p>
          <a:endParaRPr lang="en-AU" dirty="0"/>
        </a:p>
      </dgm:t>
    </dgm:pt>
    <dgm:pt modelId="{B198BF71-0C13-44EC-8B81-0F7E80F10619}">
      <dgm:prSet phldrT="[Text]"/>
      <dgm:spPr>
        <a:solidFill>
          <a:schemeClr val="accent1">
            <a:lumMod val="60000"/>
            <a:lumOff val="40000"/>
            <a:alpha val="90000"/>
          </a:schemeClr>
        </a:solidFill>
      </dgm:spPr>
      <dgm:t>
        <a:bodyPr/>
        <a:lstStyle/>
        <a:p>
          <a:r>
            <a:rPr lang="en-AU" dirty="0" smtClean="0"/>
            <a:t>Bridge</a:t>
          </a:r>
          <a:endParaRPr lang="en-AU" dirty="0"/>
        </a:p>
      </dgm:t>
    </dgm:pt>
    <dgm:pt modelId="{85BEDAF3-9041-4F79-85AD-920FB4D5A276}" type="parTrans" cxnId="{405FF5C9-0D78-40B7-AD6F-5995876AB6BD}">
      <dgm:prSet/>
      <dgm:spPr/>
      <dgm:t>
        <a:bodyPr/>
        <a:lstStyle/>
        <a:p>
          <a:endParaRPr lang="en-AU"/>
        </a:p>
      </dgm:t>
    </dgm:pt>
    <dgm:pt modelId="{5ECC3276-B34C-4FF2-A71A-D3276C3F523E}" type="sibTrans" cxnId="{405FF5C9-0D78-40B7-AD6F-5995876AB6BD}">
      <dgm:prSet/>
      <dgm:spPr/>
      <dgm:t>
        <a:bodyPr/>
        <a:lstStyle/>
        <a:p>
          <a:endParaRPr lang="en-AU"/>
        </a:p>
      </dgm:t>
    </dgm:pt>
    <dgm:pt modelId="{08D37C79-B4AB-4EE5-A5DD-580BA64FB09A}">
      <dgm:prSet phldrT="[Text]"/>
      <dgm:spPr/>
      <dgm:t>
        <a:bodyPr/>
        <a:lstStyle/>
        <a:p>
          <a:r>
            <a:rPr lang="en-AU" dirty="0" smtClean="0"/>
            <a:t>Local school Context</a:t>
          </a:r>
          <a:endParaRPr lang="en-AU" dirty="0"/>
        </a:p>
      </dgm:t>
    </dgm:pt>
    <dgm:pt modelId="{01C1B661-2933-430F-BA93-72D1BC60C56C}" type="parTrans" cxnId="{25433D3E-C8BC-4796-8D82-BD9592620D72}">
      <dgm:prSet/>
      <dgm:spPr/>
      <dgm:t>
        <a:bodyPr/>
        <a:lstStyle/>
        <a:p>
          <a:endParaRPr lang="en-AU"/>
        </a:p>
      </dgm:t>
    </dgm:pt>
    <dgm:pt modelId="{DE0104CB-87D3-430F-9AE4-4371521F1162}" type="sibTrans" cxnId="{25433D3E-C8BC-4796-8D82-BD9592620D72}">
      <dgm:prSet/>
      <dgm:spPr/>
      <dgm:t>
        <a:bodyPr/>
        <a:lstStyle/>
        <a:p>
          <a:endParaRPr lang="en-AU"/>
        </a:p>
      </dgm:t>
    </dgm:pt>
    <dgm:pt modelId="{ECDAF866-75F3-4B1E-879C-54E9EA0C854C}">
      <dgm:prSet phldrT="[Text]"/>
      <dgm:spPr>
        <a:solidFill>
          <a:schemeClr val="accent1">
            <a:lumMod val="40000"/>
            <a:lumOff val="60000"/>
          </a:schemeClr>
        </a:solidFill>
      </dgm:spPr>
      <dgm:t>
        <a:bodyPr/>
        <a:lstStyle/>
        <a:p>
          <a:r>
            <a:rPr lang="en-AU" dirty="0" smtClean="0"/>
            <a:t>Our students and what we know about them</a:t>
          </a:r>
          <a:endParaRPr lang="en-AU" dirty="0"/>
        </a:p>
      </dgm:t>
    </dgm:pt>
    <dgm:pt modelId="{F2B87837-15B0-4636-B61E-F553AAF6C722}" type="parTrans" cxnId="{F9287CEC-EFC6-4EDF-A8C5-72BFECE493FC}">
      <dgm:prSet/>
      <dgm:spPr/>
      <dgm:t>
        <a:bodyPr/>
        <a:lstStyle/>
        <a:p>
          <a:endParaRPr lang="en-AU"/>
        </a:p>
      </dgm:t>
    </dgm:pt>
    <dgm:pt modelId="{72B94AD3-DBE5-40D5-AF2E-08C31C1148BA}" type="sibTrans" cxnId="{F9287CEC-EFC6-4EDF-A8C5-72BFECE493FC}">
      <dgm:prSet/>
      <dgm:spPr/>
      <dgm:t>
        <a:bodyPr/>
        <a:lstStyle/>
        <a:p>
          <a:endParaRPr lang="en-AU"/>
        </a:p>
      </dgm:t>
    </dgm:pt>
    <dgm:pt modelId="{9EEF42A3-792F-4C27-8DC7-067ACD45B66B}" type="pres">
      <dgm:prSet presAssocID="{6A1D9047-ED60-4C79-85DF-61CE89988DCF}" presName="Name0" presStyleCnt="0">
        <dgm:presLayoutVars>
          <dgm:dir/>
          <dgm:animLvl val="lvl"/>
          <dgm:resizeHandles val="exact"/>
        </dgm:presLayoutVars>
      </dgm:prSet>
      <dgm:spPr/>
      <dgm:t>
        <a:bodyPr/>
        <a:lstStyle/>
        <a:p>
          <a:endParaRPr lang="en-AU"/>
        </a:p>
      </dgm:t>
    </dgm:pt>
    <dgm:pt modelId="{559F3AA9-2EB6-4603-AD57-8A08841AC09E}" type="pres">
      <dgm:prSet presAssocID="{6A1D9047-ED60-4C79-85DF-61CE89988DCF}" presName="tSp" presStyleCnt="0"/>
      <dgm:spPr/>
    </dgm:pt>
    <dgm:pt modelId="{1EEBDAF4-2D64-4D0B-9973-7E95389499F7}" type="pres">
      <dgm:prSet presAssocID="{6A1D9047-ED60-4C79-85DF-61CE89988DCF}" presName="bSp" presStyleCnt="0"/>
      <dgm:spPr/>
    </dgm:pt>
    <dgm:pt modelId="{70B26431-5894-4550-993F-75372410A5B9}" type="pres">
      <dgm:prSet presAssocID="{6A1D9047-ED60-4C79-85DF-61CE89988DCF}" presName="process" presStyleCnt="0"/>
      <dgm:spPr/>
    </dgm:pt>
    <dgm:pt modelId="{6D17DF1A-85BB-43FD-AE86-E1A9A8FA33C5}" type="pres">
      <dgm:prSet presAssocID="{57F63593-E609-46BC-B674-DBA1C70FA5DE}" presName="composite1" presStyleCnt="0"/>
      <dgm:spPr/>
    </dgm:pt>
    <dgm:pt modelId="{77470A78-6D6A-4934-84C0-E7DAAFF19260}" type="pres">
      <dgm:prSet presAssocID="{57F63593-E609-46BC-B674-DBA1C70FA5DE}" presName="dummyNode1" presStyleLbl="node1" presStyleIdx="0" presStyleCnt="3"/>
      <dgm:spPr/>
    </dgm:pt>
    <dgm:pt modelId="{67B27BE8-75FA-4496-BDD9-B01300DD4847}" type="pres">
      <dgm:prSet presAssocID="{57F63593-E609-46BC-B674-DBA1C70FA5DE}" presName="childNode1" presStyleLbl="bgAcc1" presStyleIdx="0" presStyleCnt="3" custScaleY="81984">
        <dgm:presLayoutVars>
          <dgm:bulletEnabled val="1"/>
        </dgm:presLayoutVars>
      </dgm:prSet>
      <dgm:spPr/>
      <dgm:t>
        <a:bodyPr/>
        <a:lstStyle/>
        <a:p>
          <a:endParaRPr lang="en-AU"/>
        </a:p>
      </dgm:t>
    </dgm:pt>
    <dgm:pt modelId="{351DC6F9-9DEA-4031-ACF9-904CE5192ABF}" type="pres">
      <dgm:prSet presAssocID="{57F63593-E609-46BC-B674-DBA1C70FA5DE}" presName="childNode1tx" presStyleLbl="bgAcc1" presStyleIdx="0" presStyleCnt="3">
        <dgm:presLayoutVars>
          <dgm:bulletEnabled val="1"/>
        </dgm:presLayoutVars>
      </dgm:prSet>
      <dgm:spPr/>
      <dgm:t>
        <a:bodyPr/>
        <a:lstStyle/>
        <a:p>
          <a:endParaRPr lang="en-AU"/>
        </a:p>
      </dgm:t>
    </dgm:pt>
    <dgm:pt modelId="{748B3DD5-0B1B-4227-988E-33AD6497B019}" type="pres">
      <dgm:prSet presAssocID="{57F63593-E609-46BC-B674-DBA1C70FA5DE}" presName="parentNode1" presStyleLbl="node1" presStyleIdx="0" presStyleCnt="3">
        <dgm:presLayoutVars>
          <dgm:chMax val="1"/>
          <dgm:bulletEnabled val="1"/>
        </dgm:presLayoutVars>
      </dgm:prSet>
      <dgm:spPr/>
      <dgm:t>
        <a:bodyPr/>
        <a:lstStyle/>
        <a:p>
          <a:endParaRPr lang="en-AU"/>
        </a:p>
      </dgm:t>
    </dgm:pt>
    <dgm:pt modelId="{80830843-1C37-41CE-A00D-AF7D1589DA14}" type="pres">
      <dgm:prSet presAssocID="{57F63593-E609-46BC-B674-DBA1C70FA5DE}" presName="connSite1" presStyleCnt="0"/>
      <dgm:spPr/>
    </dgm:pt>
    <dgm:pt modelId="{BD1AAB85-EC25-495A-9EC3-FC9C027FB33D}" type="pres">
      <dgm:prSet presAssocID="{61ADA0F4-D5A4-43ED-B5A1-1D8AD840E383}" presName="Name9" presStyleLbl="sibTrans2D1" presStyleIdx="0" presStyleCnt="2"/>
      <dgm:spPr/>
      <dgm:t>
        <a:bodyPr/>
        <a:lstStyle/>
        <a:p>
          <a:endParaRPr lang="en-AU"/>
        </a:p>
      </dgm:t>
    </dgm:pt>
    <dgm:pt modelId="{684080C8-950F-4EAB-A045-DC8B8C3060CF}" type="pres">
      <dgm:prSet presAssocID="{419153D2-058A-4E9E-916C-EDB60973B79B}" presName="composite2" presStyleCnt="0"/>
      <dgm:spPr/>
    </dgm:pt>
    <dgm:pt modelId="{D2963716-201B-4934-889C-B4F5568FC5A4}" type="pres">
      <dgm:prSet presAssocID="{419153D2-058A-4E9E-916C-EDB60973B79B}" presName="dummyNode2" presStyleLbl="node1" presStyleIdx="0" presStyleCnt="3"/>
      <dgm:spPr/>
    </dgm:pt>
    <dgm:pt modelId="{203F6ACE-1280-4FA0-822E-748492F9DCED}" type="pres">
      <dgm:prSet presAssocID="{419153D2-058A-4E9E-916C-EDB60973B79B}" presName="childNode2" presStyleLbl="bgAcc1" presStyleIdx="1" presStyleCnt="3">
        <dgm:presLayoutVars>
          <dgm:bulletEnabled val="1"/>
        </dgm:presLayoutVars>
      </dgm:prSet>
      <dgm:spPr/>
      <dgm:t>
        <a:bodyPr/>
        <a:lstStyle/>
        <a:p>
          <a:endParaRPr lang="en-AU"/>
        </a:p>
      </dgm:t>
    </dgm:pt>
    <dgm:pt modelId="{22D63D95-3C8D-4747-B7E3-5D8852AAF733}" type="pres">
      <dgm:prSet presAssocID="{419153D2-058A-4E9E-916C-EDB60973B79B}" presName="childNode2tx" presStyleLbl="bgAcc1" presStyleIdx="1" presStyleCnt="3">
        <dgm:presLayoutVars>
          <dgm:bulletEnabled val="1"/>
        </dgm:presLayoutVars>
      </dgm:prSet>
      <dgm:spPr/>
      <dgm:t>
        <a:bodyPr/>
        <a:lstStyle/>
        <a:p>
          <a:endParaRPr lang="en-AU"/>
        </a:p>
      </dgm:t>
    </dgm:pt>
    <dgm:pt modelId="{2A67F101-93F5-4D27-8E14-35E47BD928E7}" type="pres">
      <dgm:prSet presAssocID="{419153D2-058A-4E9E-916C-EDB60973B79B}" presName="parentNode2" presStyleLbl="node1" presStyleIdx="1" presStyleCnt="3">
        <dgm:presLayoutVars>
          <dgm:chMax val="0"/>
          <dgm:bulletEnabled val="1"/>
        </dgm:presLayoutVars>
      </dgm:prSet>
      <dgm:spPr/>
      <dgm:t>
        <a:bodyPr/>
        <a:lstStyle/>
        <a:p>
          <a:endParaRPr lang="en-AU"/>
        </a:p>
      </dgm:t>
    </dgm:pt>
    <dgm:pt modelId="{D42B2DAE-4A68-427B-81A7-0F117582BD6B}" type="pres">
      <dgm:prSet presAssocID="{419153D2-058A-4E9E-916C-EDB60973B79B}" presName="connSite2" presStyleCnt="0"/>
      <dgm:spPr/>
    </dgm:pt>
    <dgm:pt modelId="{79073AA7-471B-4216-9CF9-EA0D78F1C615}" type="pres">
      <dgm:prSet presAssocID="{E9043FCE-1FF9-4C1D-8E6D-283F2585AA71}" presName="Name18" presStyleLbl="sibTrans2D1" presStyleIdx="1" presStyleCnt="2"/>
      <dgm:spPr/>
      <dgm:t>
        <a:bodyPr/>
        <a:lstStyle/>
        <a:p>
          <a:endParaRPr lang="en-AU"/>
        </a:p>
      </dgm:t>
    </dgm:pt>
    <dgm:pt modelId="{D4B13A9A-8684-4172-BAD8-B68ADAE4D7A8}" type="pres">
      <dgm:prSet presAssocID="{08D37C79-B4AB-4EE5-A5DD-580BA64FB09A}" presName="composite1" presStyleCnt="0"/>
      <dgm:spPr/>
    </dgm:pt>
    <dgm:pt modelId="{E0B774FA-D506-41B2-AFEF-47C107A3A3FC}" type="pres">
      <dgm:prSet presAssocID="{08D37C79-B4AB-4EE5-A5DD-580BA64FB09A}" presName="dummyNode1" presStyleLbl="node1" presStyleIdx="1" presStyleCnt="3"/>
      <dgm:spPr/>
    </dgm:pt>
    <dgm:pt modelId="{FCB06C8C-0FB6-401F-9BB3-54C7DE9A9679}" type="pres">
      <dgm:prSet presAssocID="{08D37C79-B4AB-4EE5-A5DD-580BA64FB09A}" presName="childNode1" presStyleLbl="bgAcc1" presStyleIdx="2" presStyleCnt="3">
        <dgm:presLayoutVars>
          <dgm:bulletEnabled val="1"/>
        </dgm:presLayoutVars>
      </dgm:prSet>
      <dgm:spPr/>
      <dgm:t>
        <a:bodyPr/>
        <a:lstStyle/>
        <a:p>
          <a:endParaRPr lang="en-AU"/>
        </a:p>
      </dgm:t>
    </dgm:pt>
    <dgm:pt modelId="{DB4DCFFA-632E-428B-ACBF-DAF5BC99D50A}" type="pres">
      <dgm:prSet presAssocID="{08D37C79-B4AB-4EE5-A5DD-580BA64FB09A}" presName="childNode1tx" presStyleLbl="bgAcc1" presStyleIdx="2" presStyleCnt="3">
        <dgm:presLayoutVars>
          <dgm:bulletEnabled val="1"/>
        </dgm:presLayoutVars>
      </dgm:prSet>
      <dgm:spPr/>
      <dgm:t>
        <a:bodyPr/>
        <a:lstStyle/>
        <a:p>
          <a:endParaRPr lang="en-AU"/>
        </a:p>
      </dgm:t>
    </dgm:pt>
    <dgm:pt modelId="{0C89D494-0E05-4B10-B386-62284636BD21}" type="pres">
      <dgm:prSet presAssocID="{08D37C79-B4AB-4EE5-A5DD-580BA64FB09A}" presName="parentNode1" presStyleLbl="node1" presStyleIdx="2" presStyleCnt="3">
        <dgm:presLayoutVars>
          <dgm:chMax val="1"/>
          <dgm:bulletEnabled val="1"/>
        </dgm:presLayoutVars>
      </dgm:prSet>
      <dgm:spPr/>
      <dgm:t>
        <a:bodyPr/>
        <a:lstStyle/>
        <a:p>
          <a:endParaRPr lang="en-AU"/>
        </a:p>
      </dgm:t>
    </dgm:pt>
    <dgm:pt modelId="{FDD53950-00B5-428D-8E30-AC3926E77695}" type="pres">
      <dgm:prSet presAssocID="{08D37C79-B4AB-4EE5-A5DD-580BA64FB09A}" presName="connSite1" presStyleCnt="0"/>
      <dgm:spPr/>
    </dgm:pt>
  </dgm:ptLst>
  <dgm:cxnLst>
    <dgm:cxn modelId="{869B3787-1123-46CD-BE6C-CDB616F7BAB7}" type="presOf" srcId="{6A1D9047-ED60-4C79-85DF-61CE89988DCF}" destId="{9EEF42A3-792F-4C27-8DC7-067ACD45B66B}" srcOrd="0" destOrd="0" presId="urn:microsoft.com/office/officeart/2005/8/layout/hProcess4"/>
    <dgm:cxn modelId="{8BBE7C0B-7F8F-44B9-BC0E-A684C83B317F}" srcId="{57F63593-E609-46BC-B674-DBA1C70FA5DE}" destId="{0A82936E-1E5F-42E2-8E50-5A0DC2F1FBAE}" srcOrd="0" destOrd="0" parTransId="{6FC897B3-9475-4878-B04A-2963761A4ADE}" sibTransId="{37C48B08-B2DB-48AA-BAA3-5FD7E16C9445}"/>
    <dgm:cxn modelId="{25433D3E-C8BC-4796-8D82-BD9592620D72}" srcId="{6A1D9047-ED60-4C79-85DF-61CE89988DCF}" destId="{08D37C79-B4AB-4EE5-A5DD-580BA64FB09A}" srcOrd="2" destOrd="0" parTransId="{01C1B661-2933-430F-BA93-72D1BC60C56C}" sibTransId="{DE0104CB-87D3-430F-9AE4-4371521F1162}"/>
    <dgm:cxn modelId="{50A9B147-6986-40F6-9755-DF71A444CD32}" srcId="{6A1D9047-ED60-4C79-85DF-61CE89988DCF}" destId="{57F63593-E609-46BC-B674-DBA1C70FA5DE}" srcOrd="0" destOrd="0" parTransId="{E19D051B-61C4-4DEA-A184-48C6D894CC7B}" sibTransId="{61ADA0F4-D5A4-43ED-B5A1-1D8AD840E383}"/>
    <dgm:cxn modelId="{405FF5C9-0D78-40B7-AD6F-5995876AB6BD}" srcId="{419153D2-058A-4E9E-916C-EDB60973B79B}" destId="{B198BF71-0C13-44EC-8B81-0F7E80F10619}" srcOrd="0" destOrd="0" parTransId="{85BEDAF3-9041-4F79-85AD-920FB4D5A276}" sibTransId="{5ECC3276-B34C-4FF2-A71A-D3276C3F523E}"/>
    <dgm:cxn modelId="{3B989EF9-321B-4063-83E8-4F4FCF7B8D7D}" type="presOf" srcId="{57F63593-E609-46BC-B674-DBA1C70FA5DE}" destId="{748B3DD5-0B1B-4227-988E-33AD6497B019}" srcOrd="0" destOrd="0" presId="urn:microsoft.com/office/officeart/2005/8/layout/hProcess4"/>
    <dgm:cxn modelId="{45A12971-7880-457B-A070-C214C9E74161}" type="presOf" srcId="{E9043FCE-1FF9-4C1D-8E6D-283F2585AA71}" destId="{79073AA7-471B-4216-9CF9-EA0D78F1C615}" srcOrd="0" destOrd="0" presId="urn:microsoft.com/office/officeart/2005/8/layout/hProcess4"/>
    <dgm:cxn modelId="{A282A859-3E41-4F7F-8144-8C3CC7AFDFDE}" srcId="{6A1D9047-ED60-4C79-85DF-61CE89988DCF}" destId="{419153D2-058A-4E9E-916C-EDB60973B79B}" srcOrd="1" destOrd="0" parTransId="{8FA95AB0-B1B6-4B3A-B664-B022F45682AC}" sibTransId="{E9043FCE-1FF9-4C1D-8E6D-283F2585AA71}"/>
    <dgm:cxn modelId="{127D0681-0DE1-4574-9A68-695ECB74AABE}" type="presOf" srcId="{0A82936E-1E5F-42E2-8E50-5A0DC2F1FBAE}" destId="{351DC6F9-9DEA-4031-ACF9-904CE5192ABF}" srcOrd="1" destOrd="0" presId="urn:microsoft.com/office/officeart/2005/8/layout/hProcess4"/>
    <dgm:cxn modelId="{EA7F42B9-3D4E-4BF9-BF48-74E749A60865}" type="presOf" srcId="{ECDAF866-75F3-4B1E-879C-54E9EA0C854C}" destId="{DB4DCFFA-632E-428B-ACBF-DAF5BC99D50A}" srcOrd="1" destOrd="0" presId="urn:microsoft.com/office/officeart/2005/8/layout/hProcess4"/>
    <dgm:cxn modelId="{8613455C-9854-4050-800E-8842A791F1D7}" type="presOf" srcId="{08D37C79-B4AB-4EE5-A5DD-580BA64FB09A}" destId="{0C89D494-0E05-4B10-B386-62284636BD21}" srcOrd="0" destOrd="0" presId="urn:microsoft.com/office/officeart/2005/8/layout/hProcess4"/>
    <dgm:cxn modelId="{F9287CEC-EFC6-4EDF-A8C5-72BFECE493FC}" srcId="{08D37C79-B4AB-4EE5-A5DD-580BA64FB09A}" destId="{ECDAF866-75F3-4B1E-879C-54E9EA0C854C}" srcOrd="0" destOrd="0" parTransId="{F2B87837-15B0-4636-B61E-F553AAF6C722}" sibTransId="{72B94AD3-DBE5-40D5-AF2E-08C31C1148BA}"/>
    <dgm:cxn modelId="{DFB16A81-6013-41C1-AAD8-BDCBC3BA45FF}" type="presOf" srcId="{0A82936E-1E5F-42E2-8E50-5A0DC2F1FBAE}" destId="{67B27BE8-75FA-4496-BDD9-B01300DD4847}" srcOrd="0" destOrd="0" presId="urn:microsoft.com/office/officeart/2005/8/layout/hProcess4"/>
    <dgm:cxn modelId="{3F0CA4CB-2127-4A7D-8B24-7804629CA252}" type="presOf" srcId="{ECDAF866-75F3-4B1E-879C-54E9EA0C854C}" destId="{FCB06C8C-0FB6-401F-9BB3-54C7DE9A9679}" srcOrd="0" destOrd="0" presId="urn:microsoft.com/office/officeart/2005/8/layout/hProcess4"/>
    <dgm:cxn modelId="{1DD481F7-0C85-4A18-ADA5-9CE4E357CB27}" type="presOf" srcId="{419153D2-058A-4E9E-916C-EDB60973B79B}" destId="{2A67F101-93F5-4D27-8E14-35E47BD928E7}" srcOrd="0" destOrd="0" presId="urn:microsoft.com/office/officeart/2005/8/layout/hProcess4"/>
    <dgm:cxn modelId="{ADBD5E15-C837-4EB0-AAEE-FFB4D6585BBA}" type="presOf" srcId="{61ADA0F4-D5A4-43ED-B5A1-1D8AD840E383}" destId="{BD1AAB85-EC25-495A-9EC3-FC9C027FB33D}" srcOrd="0" destOrd="0" presId="urn:microsoft.com/office/officeart/2005/8/layout/hProcess4"/>
    <dgm:cxn modelId="{BDB59D3B-B018-4E16-8CE5-BBFA8AA0946B}" type="presOf" srcId="{B198BF71-0C13-44EC-8B81-0F7E80F10619}" destId="{22D63D95-3C8D-4747-B7E3-5D8852AAF733}" srcOrd="1" destOrd="0" presId="urn:microsoft.com/office/officeart/2005/8/layout/hProcess4"/>
    <dgm:cxn modelId="{DAA8987E-789F-4D26-BE8A-05B8EAE87DE5}" type="presOf" srcId="{B198BF71-0C13-44EC-8B81-0F7E80F10619}" destId="{203F6ACE-1280-4FA0-822E-748492F9DCED}" srcOrd="0" destOrd="0" presId="urn:microsoft.com/office/officeart/2005/8/layout/hProcess4"/>
    <dgm:cxn modelId="{C3BB1E57-CC9B-4D2F-90C2-C32A363D9F7E}" type="presParOf" srcId="{9EEF42A3-792F-4C27-8DC7-067ACD45B66B}" destId="{559F3AA9-2EB6-4603-AD57-8A08841AC09E}" srcOrd="0" destOrd="0" presId="urn:microsoft.com/office/officeart/2005/8/layout/hProcess4"/>
    <dgm:cxn modelId="{F8DDB8B9-054B-4ECF-BD65-E16B6F00955A}" type="presParOf" srcId="{9EEF42A3-792F-4C27-8DC7-067ACD45B66B}" destId="{1EEBDAF4-2D64-4D0B-9973-7E95389499F7}" srcOrd="1" destOrd="0" presId="urn:microsoft.com/office/officeart/2005/8/layout/hProcess4"/>
    <dgm:cxn modelId="{F184B024-F854-4ACB-9F81-E320E7FA590E}" type="presParOf" srcId="{9EEF42A3-792F-4C27-8DC7-067ACD45B66B}" destId="{70B26431-5894-4550-993F-75372410A5B9}" srcOrd="2" destOrd="0" presId="urn:microsoft.com/office/officeart/2005/8/layout/hProcess4"/>
    <dgm:cxn modelId="{5B09B88E-8502-476A-9726-104EEDCB7A8F}" type="presParOf" srcId="{70B26431-5894-4550-993F-75372410A5B9}" destId="{6D17DF1A-85BB-43FD-AE86-E1A9A8FA33C5}" srcOrd="0" destOrd="0" presId="urn:microsoft.com/office/officeart/2005/8/layout/hProcess4"/>
    <dgm:cxn modelId="{72C9BECC-3EBE-415C-ABC4-3103885AEB02}" type="presParOf" srcId="{6D17DF1A-85BB-43FD-AE86-E1A9A8FA33C5}" destId="{77470A78-6D6A-4934-84C0-E7DAAFF19260}" srcOrd="0" destOrd="0" presId="urn:microsoft.com/office/officeart/2005/8/layout/hProcess4"/>
    <dgm:cxn modelId="{94AC87C2-46D4-44AE-8350-5535222BF08A}" type="presParOf" srcId="{6D17DF1A-85BB-43FD-AE86-E1A9A8FA33C5}" destId="{67B27BE8-75FA-4496-BDD9-B01300DD4847}" srcOrd="1" destOrd="0" presId="urn:microsoft.com/office/officeart/2005/8/layout/hProcess4"/>
    <dgm:cxn modelId="{3C57BBA1-EE49-4474-868D-A411919D7645}" type="presParOf" srcId="{6D17DF1A-85BB-43FD-AE86-E1A9A8FA33C5}" destId="{351DC6F9-9DEA-4031-ACF9-904CE5192ABF}" srcOrd="2" destOrd="0" presId="urn:microsoft.com/office/officeart/2005/8/layout/hProcess4"/>
    <dgm:cxn modelId="{173456A9-2799-4D9E-A426-5E63E0C016CE}" type="presParOf" srcId="{6D17DF1A-85BB-43FD-AE86-E1A9A8FA33C5}" destId="{748B3DD5-0B1B-4227-988E-33AD6497B019}" srcOrd="3" destOrd="0" presId="urn:microsoft.com/office/officeart/2005/8/layout/hProcess4"/>
    <dgm:cxn modelId="{DAB38C66-7FA8-47B6-A8CD-6C49BDCD4DE5}" type="presParOf" srcId="{6D17DF1A-85BB-43FD-AE86-E1A9A8FA33C5}" destId="{80830843-1C37-41CE-A00D-AF7D1589DA14}" srcOrd="4" destOrd="0" presId="urn:microsoft.com/office/officeart/2005/8/layout/hProcess4"/>
    <dgm:cxn modelId="{A9F86F19-EFFE-4587-BD3B-FCE83C94EC8E}" type="presParOf" srcId="{70B26431-5894-4550-993F-75372410A5B9}" destId="{BD1AAB85-EC25-495A-9EC3-FC9C027FB33D}" srcOrd="1" destOrd="0" presId="urn:microsoft.com/office/officeart/2005/8/layout/hProcess4"/>
    <dgm:cxn modelId="{D14BE2F6-099F-4779-8817-37AB9013BD87}" type="presParOf" srcId="{70B26431-5894-4550-993F-75372410A5B9}" destId="{684080C8-950F-4EAB-A045-DC8B8C3060CF}" srcOrd="2" destOrd="0" presId="urn:microsoft.com/office/officeart/2005/8/layout/hProcess4"/>
    <dgm:cxn modelId="{3AFD9C41-0710-456C-BD69-89F2120FD5BA}" type="presParOf" srcId="{684080C8-950F-4EAB-A045-DC8B8C3060CF}" destId="{D2963716-201B-4934-889C-B4F5568FC5A4}" srcOrd="0" destOrd="0" presId="urn:microsoft.com/office/officeart/2005/8/layout/hProcess4"/>
    <dgm:cxn modelId="{34635DB7-88F6-4FE5-8CB0-D2110BE4B56D}" type="presParOf" srcId="{684080C8-950F-4EAB-A045-DC8B8C3060CF}" destId="{203F6ACE-1280-4FA0-822E-748492F9DCED}" srcOrd="1" destOrd="0" presId="urn:microsoft.com/office/officeart/2005/8/layout/hProcess4"/>
    <dgm:cxn modelId="{37A6ABCC-1AE4-4771-8C0D-2262D5354FB4}" type="presParOf" srcId="{684080C8-950F-4EAB-A045-DC8B8C3060CF}" destId="{22D63D95-3C8D-4747-B7E3-5D8852AAF733}" srcOrd="2" destOrd="0" presId="urn:microsoft.com/office/officeart/2005/8/layout/hProcess4"/>
    <dgm:cxn modelId="{5919886D-6DB3-4502-A778-E7C4BF20CE5E}" type="presParOf" srcId="{684080C8-950F-4EAB-A045-DC8B8C3060CF}" destId="{2A67F101-93F5-4D27-8E14-35E47BD928E7}" srcOrd="3" destOrd="0" presId="urn:microsoft.com/office/officeart/2005/8/layout/hProcess4"/>
    <dgm:cxn modelId="{820D9455-97F5-4FC2-AAF7-851C19A5D83D}" type="presParOf" srcId="{684080C8-950F-4EAB-A045-DC8B8C3060CF}" destId="{D42B2DAE-4A68-427B-81A7-0F117582BD6B}" srcOrd="4" destOrd="0" presId="urn:microsoft.com/office/officeart/2005/8/layout/hProcess4"/>
    <dgm:cxn modelId="{AB3C6010-F84B-48E6-B971-7C207052D317}" type="presParOf" srcId="{70B26431-5894-4550-993F-75372410A5B9}" destId="{79073AA7-471B-4216-9CF9-EA0D78F1C615}" srcOrd="3" destOrd="0" presId="urn:microsoft.com/office/officeart/2005/8/layout/hProcess4"/>
    <dgm:cxn modelId="{9669604F-C3A6-498F-B93F-52B07B4EE052}" type="presParOf" srcId="{70B26431-5894-4550-993F-75372410A5B9}" destId="{D4B13A9A-8684-4172-BAD8-B68ADAE4D7A8}" srcOrd="4" destOrd="0" presId="urn:microsoft.com/office/officeart/2005/8/layout/hProcess4"/>
    <dgm:cxn modelId="{829534C9-1789-4D4E-A6F7-E17C9B105BA8}" type="presParOf" srcId="{D4B13A9A-8684-4172-BAD8-B68ADAE4D7A8}" destId="{E0B774FA-D506-41B2-AFEF-47C107A3A3FC}" srcOrd="0" destOrd="0" presId="urn:microsoft.com/office/officeart/2005/8/layout/hProcess4"/>
    <dgm:cxn modelId="{023B8242-4747-47BC-AB83-B22EA28C6587}" type="presParOf" srcId="{D4B13A9A-8684-4172-BAD8-B68ADAE4D7A8}" destId="{FCB06C8C-0FB6-401F-9BB3-54C7DE9A9679}" srcOrd="1" destOrd="0" presId="urn:microsoft.com/office/officeart/2005/8/layout/hProcess4"/>
    <dgm:cxn modelId="{E537A506-F79D-458F-8BC4-340D2A77200A}" type="presParOf" srcId="{D4B13A9A-8684-4172-BAD8-B68ADAE4D7A8}" destId="{DB4DCFFA-632E-428B-ACBF-DAF5BC99D50A}" srcOrd="2" destOrd="0" presId="urn:microsoft.com/office/officeart/2005/8/layout/hProcess4"/>
    <dgm:cxn modelId="{C514E587-D383-452B-B24D-1872734BC6FB}" type="presParOf" srcId="{D4B13A9A-8684-4172-BAD8-B68ADAE4D7A8}" destId="{0C89D494-0E05-4B10-B386-62284636BD21}" srcOrd="3" destOrd="0" presId="urn:microsoft.com/office/officeart/2005/8/layout/hProcess4"/>
    <dgm:cxn modelId="{648DD57C-38B2-4822-92D9-27CCD06D37F6}" type="presParOf" srcId="{D4B13A9A-8684-4172-BAD8-B68ADAE4D7A8}" destId="{FDD53950-00B5-428D-8E30-AC3926E77695}" srcOrd="4" destOrd="0" presId="urn:microsoft.com/office/officeart/2005/8/layout/h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21D5FF-1943-4E76-970F-5A56455F1BA1}" type="doc">
      <dgm:prSet loTypeId="urn:microsoft.com/office/officeart/2005/8/layout/hierarchy4" loCatId="list" qsTypeId="urn:microsoft.com/office/officeart/2005/8/quickstyle/3d2" qsCatId="3D" csTypeId="urn:microsoft.com/office/officeart/2005/8/colors/colorful2" csCatId="colorful" phldr="1"/>
      <dgm:spPr/>
      <dgm:t>
        <a:bodyPr/>
        <a:lstStyle/>
        <a:p>
          <a:endParaRPr lang="en-AU"/>
        </a:p>
      </dgm:t>
    </dgm:pt>
    <dgm:pt modelId="{0AC3A09A-5AF2-4CC7-86C7-60FFA9952746}">
      <dgm:prSet phldrT="[Text]" custT="1"/>
      <dgm:spPr/>
      <dgm:t>
        <a:bodyPr/>
        <a:lstStyle/>
        <a:p>
          <a:pPr>
            <a:lnSpc>
              <a:spcPct val="90000"/>
            </a:lnSpc>
          </a:pPr>
          <a:r>
            <a:rPr lang="en-AU" sz="3600" b="1" dirty="0" smtClean="0"/>
            <a:t>Overview</a:t>
          </a:r>
        </a:p>
        <a:p>
          <a:pPr>
            <a:lnSpc>
              <a:spcPct val="100000"/>
            </a:lnSpc>
          </a:pPr>
          <a:r>
            <a:rPr lang="en-AU" sz="1600" dirty="0" smtClean="0"/>
            <a:t>The content from the overview may be used as an overall introduction to Depth Studies 1-3 or may be integrated with these Depth Studies. </a:t>
          </a:r>
        </a:p>
        <a:p>
          <a:pPr>
            <a:lnSpc>
              <a:spcPct val="90000"/>
            </a:lnSpc>
          </a:pPr>
          <a:r>
            <a:rPr lang="en-AU" sz="1200" dirty="0" smtClean="0"/>
            <a:t>Approximately 10% of teaching time </a:t>
          </a:r>
          <a:endParaRPr lang="en-AU" sz="1200" dirty="0"/>
        </a:p>
      </dgm:t>
    </dgm:pt>
    <dgm:pt modelId="{EE8B0106-E34B-46C2-B27F-63D13D95031D}" type="parTrans" cxnId="{6D012F7A-A6D4-44D1-BB4B-9A3095AC3075}">
      <dgm:prSet/>
      <dgm:spPr/>
      <dgm:t>
        <a:bodyPr/>
        <a:lstStyle/>
        <a:p>
          <a:endParaRPr lang="en-AU"/>
        </a:p>
      </dgm:t>
    </dgm:pt>
    <dgm:pt modelId="{3F7D9CFF-384F-4541-9F99-3DCA728A0CEB}" type="sibTrans" cxnId="{6D012F7A-A6D4-44D1-BB4B-9A3095AC3075}">
      <dgm:prSet/>
      <dgm:spPr/>
      <dgm:t>
        <a:bodyPr/>
        <a:lstStyle/>
        <a:p>
          <a:endParaRPr lang="en-AU"/>
        </a:p>
      </dgm:t>
    </dgm:pt>
    <dgm:pt modelId="{FA22BAE3-F190-4B2B-AA79-7BB4964C9659}">
      <dgm:prSet phldrT="[Text]" custT="1"/>
      <dgm:spPr>
        <a:solidFill>
          <a:srgbClr val="CBD9E5"/>
        </a:solidFill>
      </dgm:spPr>
      <dgm:t>
        <a:bodyPr anchor="t"/>
        <a:lstStyle/>
        <a:p>
          <a:pPr>
            <a:lnSpc>
              <a:spcPct val="90000"/>
            </a:lnSpc>
          </a:pPr>
          <a:r>
            <a:rPr lang="en-AU" sz="2000" i="1" dirty="0" smtClean="0">
              <a:solidFill>
                <a:schemeClr val="tx1"/>
              </a:solidFill>
            </a:rPr>
            <a:t>Depth Study 1</a:t>
          </a:r>
        </a:p>
        <a:p>
          <a:pPr>
            <a:lnSpc>
              <a:spcPct val="100000"/>
            </a:lnSpc>
          </a:pPr>
          <a:r>
            <a:rPr lang="en-AU" sz="1800" b="1" i="0" dirty="0" smtClean="0">
              <a:solidFill>
                <a:schemeClr val="tx1"/>
              </a:solidFill>
            </a:rPr>
            <a:t>Investigating the Ancient Past </a:t>
          </a:r>
          <a:r>
            <a:rPr lang="en-AU" sz="1200" b="1" i="0" dirty="0" smtClean="0">
              <a:solidFill>
                <a:schemeClr val="tx1"/>
              </a:solidFill>
            </a:rPr>
            <a:t>(including ancient Australia) </a:t>
          </a:r>
        </a:p>
        <a:p>
          <a:pPr>
            <a:lnSpc>
              <a:spcPct val="90000"/>
            </a:lnSpc>
          </a:pPr>
          <a:endParaRPr lang="en-AU" sz="1050" b="1" i="1" dirty="0" smtClean="0">
            <a:solidFill>
              <a:schemeClr val="tx1"/>
            </a:solidFill>
          </a:endParaRPr>
        </a:p>
      </dgm:t>
    </dgm:pt>
    <dgm:pt modelId="{2BD1CA56-5216-4DD1-BC79-7E2D63A929CD}" type="parTrans" cxnId="{37F0F69F-E99A-4A49-9A9D-A0069A902D09}">
      <dgm:prSet/>
      <dgm:spPr/>
      <dgm:t>
        <a:bodyPr/>
        <a:lstStyle/>
        <a:p>
          <a:endParaRPr lang="en-AU"/>
        </a:p>
      </dgm:t>
    </dgm:pt>
    <dgm:pt modelId="{E218F95A-E627-42B4-8807-572D1754FF83}" type="sibTrans" cxnId="{37F0F69F-E99A-4A49-9A9D-A0069A902D09}">
      <dgm:prSet/>
      <dgm:spPr/>
      <dgm:t>
        <a:bodyPr/>
        <a:lstStyle/>
        <a:p>
          <a:endParaRPr lang="en-AU"/>
        </a:p>
      </dgm:t>
    </dgm:pt>
    <dgm:pt modelId="{781F8603-D757-4972-BC34-5D5F5997938E}">
      <dgm:prSet phldrT="[Text]" custT="1"/>
      <dgm:spPr>
        <a:solidFill>
          <a:srgbClr val="CBD9E5"/>
        </a:solidFill>
      </dgm:spPr>
      <dgm:t>
        <a:bodyPr anchor="t"/>
        <a:lstStyle/>
        <a:p>
          <a:r>
            <a:rPr lang="en-AU" sz="2000" i="1" dirty="0" smtClean="0">
              <a:solidFill>
                <a:schemeClr val="tx1"/>
              </a:solidFill>
            </a:rPr>
            <a:t>Depth Study 3 </a:t>
          </a:r>
        </a:p>
        <a:p>
          <a:r>
            <a:rPr lang="en-AU" sz="1800" b="1" dirty="0" smtClean="0">
              <a:solidFill>
                <a:schemeClr val="tx1"/>
              </a:solidFill>
            </a:rPr>
            <a:t>The Asian World</a:t>
          </a:r>
        </a:p>
        <a:p>
          <a:r>
            <a:rPr lang="en-AU" sz="1500" i="1" dirty="0" smtClean="0">
              <a:solidFill>
                <a:schemeClr val="tx1"/>
              </a:solidFill>
            </a:rPr>
            <a:t>India</a:t>
          </a:r>
          <a:r>
            <a:rPr lang="en-AU" sz="1500" dirty="0" smtClean="0">
              <a:solidFill>
                <a:schemeClr val="tx1"/>
              </a:solidFill>
            </a:rPr>
            <a:t> or </a:t>
          </a:r>
        </a:p>
        <a:p>
          <a:r>
            <a:rPr lang="en-AU" sz="1500" i="1" dirty="0" smtClean="0">
              <a:solidFill>
                <a:schemeClr val="tx1"/>
              </a:solidFill>
            </a:rPr>
            <a:t>China</a:t>
          </a:r>
          <a:r>
            <a:rPr lang="en-AU" sz="1500" dirty="0" smtClean="0">
              <a:solidFill>
                <a:schemeClr val="tx1"/>
              </a:solidFill>
            </a:rPr>
            <a:t> </a:t>
          </a:r>
        </a:p>
        <a:p>
          <a:endParaRPr lang="en-AU" sz="900" dirty="0" smtClean="0">
            <a:solidFill>
              <a:schemeClr val="tx1"/>
            </a:solidFill>
          </a:endParaRPr>
        </a:p>
      </dgm:t>
    </dgm:pt>
    <dgm:pt modelId="{D5F643A8-BCA3-49C6-A53D-29A600563A98}" type="parTrans" cxnId="{A22C5F7A-8581-401A-B5FA-800881384658}">
      <dgm:prSet/>
      <dgm:spPr/>
      <dgm:t>
        <a:bodyPr/>
        <a:lstStyle/>
        <a:p>
          <a:endParaRPr lang="en-AU"/>
        </a:p>
      </dgm:t>
    </dgm:pt>
    <dgm:pt modelId="{C8C022B8-8B8F-4FD0-AE92-4FECFD577C8D}" type="sibTrans" cxnId="{A22C5F7A-8581-401A-B5FA-800881384658}">
      <dgm:prSet/>
      <dgm:spPr/>
      <dgm:t>
        <a:bodyPr/>
        <a:lstStyle/>
        <a:p>
          <a:endParaRPr lang="en-AU"/>
        </a:p>
      </dgm:t>
    </dgm:pt>
    <dgm:pt modelId="{8078CBCD-B486-4143-BFF5-9FFB2229A756}">
      <dgm:prSet phldrT="[Text]" custT="1"/>
      <dgm:spPr>
        <a:solidFill>
          <a:srgbClr val="CBD9E5"/>
        </a:solidFill>
      </dgm:spPr>
      <dgm:t>
        <a:bodyPr anchor="t"/>
        <a:lstStyle/>
        <a:p>
          <a:pPr defTabSz="889000">
            <a:lnSpc>
              <a:spcPct val="90000"/>
            </a:lnSpc>
            <a:spcBef>
              <a:spcPct val="0"/>
            </a:spcBef>
            <a:spcAft>
              <a:spcPct val="35000"/>
            </a:spcAft>
          </a:pPr>
          <a:r>
            <a:rPr lang="en-AU" sz="2000" i="1" dirty="0" smtClean="0">
              <a:solidFill>
                <a:schemeClr val="tx1"/>
              </a:solidFill>
            </a:rPr>
            <a:t>Depth Study 2 </a:t>
          </a:r>
        </a:p>
        <a:p>
          <a:pPr defTabSz="889000">
            <a:lnSpc>
              <a:spcPct val="90000"/>
            </a:lnSpc>
            <a:spcBef>
              <a:spcPct val="0"/>
            </a:spcBef>
            <a:spcAft>
              <a:spcPct val="35000"/>
            </a:spcAft>
          </a:pPr>
          <a:r>
            <a:rPr lang="en-AU" sz="1800" b="1" i="0" dirty="0" smtClean="0">
              <a:solidFill>
                <a:schemeClr val="tx1"/>
              </a:solidFill>
            </a:rPr>
            <a:t>The Mediterranean World</a:t>
          </a:r>
        </a:p>
        <a:p>
          <a:pPr defTabSz="889000">
            <a:lnSpc>
              <a:spcPct val="90000"/>
            </a:lnSpc>
            <a:spcBef>
              <a:spcPct val="0"/>
            </a:spcBef>
            <a:spcAft>
              <a:spcPct val="35000"/>
            </a:spcAft>
          </a:pPr>
          <a:r>
            <a:rPr lang="en-AU" sz="1500" i="1" dirty="0" smtClean="0">
              <a:solidFill>
                <a:schemeClr val="tx1"/>
              </a:solidFill>
            </a:rPr>
            <a:t>Egypt</a:t>
          </a:r>
          <a:r>
            <a:rPr lang="en-AU" sz="1500" dirty="0" smtClean="0">
              <a:solidFill>
                <a:schemeClr val="tx1"/>
              </a:solidFill>
            </a:rPr>
            <a:t>  or </a:t>
          </a:r>
          <a:r>
            <a:rPr lang="en-AU" sz="1500" i="1" dirty="0" smtClean="0">
              <a:solidFill>
                <a:schemeClr val="tx1"/>
              </a:solidFill>
            </a:rPr>
            <a:t>Greece </a:t>
          </a:r>
        </a:p>
        <a:p>
          <a:pPr marL="0" marR="0" indent="0" defTabSz="914400" eaLnBrk="1" fontAlgn="auto" latinLnBrk="0" hangingPunct="1">
            <a:lnSpc>
              <a:spcPct val="100000"/>
            </a:lnSpc>
            <a:spcBef>
              <a:spcPts val="0"/>
            </a:spcBef>
            <a:spcAft>
              <a:spcPts val="0"/>
            </a:spcAft>
            <a:buClrTx/>
            <a:buSzTx/>
            <a:buFontTx/>
            <a:buNone/>
            <a:tabLst/>
            <a:defRPr/>
          </a:pPr>
          <a:r>
            <a:rPr lang="en-AU" sz="1500" dirty="0" smtClean="0">
              <a:solidFill>
                <a:schemeClr val="tx1"/>
              </a:solidFill>
            </a:rPr>
            <a:t>or </a:t>
          </a:r>
          <a:r>
            <a:rPr lang="en-AU" sz="1500" i="1" dirty="0" smtClean="0">
              <a:solidFill>
                <a:schemeClr val="tx1"/>
              </a:solidFill>
            </a:rPr>
            <a:t>Rom</a:t>
          </a:r>
          <a:r>
            <a:rPr lang="en-AU" sz="1500" dirty="0" smtClean="0">
              <a:solidFill>
                <a:schemeClr val="tx1"/>
              </a:solidFill>
            </a:rPr>
            <a:t>e</a:t>
          </a:r>
        </a:p>
        <a:p>
          <a:pPr defTabSz="889000">
            <a:lnSpc>
              <a:spcPct val="90000"/>
            </a:lnSpc>
            <a:spcBef>
              <a:spcPct val="0"/>
            </a:spcBef>
            <a:spcAft>
              <a:spcPct val="35000"/>
            </a:spcAft>
          </a:pPr>
          <a:endParaRPr lang="en-AU" sz="1500" dirty="0">
            <a:solidFill>
              <a:schemeClr val="tx1"/>
            </a:solidFill>
          </a:endParaRPr>
        </a:p>
      </dgm:t>
    </dgm:pt>
    <dgm:pt modelId="{3DA593CC-5A8D-470B-BD63-46702D411723}" type="sibTrans" cxnId="{589806B3-0452-41D1-88C8-FCEAA1CEFE22}">
      <dgm:prSet/>
      <dgm:spPr/>
      <dgm:t>
        <a:bodyPr/>
        <a:lstStyle/>
        <a:p>
          <a:endParaRPr lang="en-AU"/>
        </a:p>
      </dgm:t>
    </dgm:pt>
    <dgm:pt modelId="{34BE78A0-19A2-4631-AB18-53DEF0B48E41}" type="parTrans" cxnId="{589806B3-0452-41D1-88C8-FCEAA1CEFE22}">
      <dgm:prSet/>
      <dgm:spPr/>
      <dgm:t>
        <a:bodyPr/>
        <a:lstStyle/>
        <a:p>
          <a:endParaRPr lang="en-AU"/>
        </a:p>
      </dgm:t>
    </dgm:pt>
    <dgm:pt modelId="{D2942DF0-BD58-47A5-A942-B279F58598A8}" type="pres">
      <dgm:prSet presAssocID="{5721D5FF-1943-4E76-970F-5A56455F1BA1}" presName="Name0" presStyleCnt="0">
        <dgm:presLayoutVars>
          <dgm:chPref val="1"/>
          <dgm:dir/>
          <dgm:animOne val="branch"/>
          <dgm:animLvl val="lvl"/>
          <dgm:resizeHandles/>
        </dgm:presLayoutVars>
      </dgm:prSet>
      <dgm:spPr/>
      <dgm:t>
        <a:bodyPr/>
        <a:lstStyle/>
        <a:p>
          <a:endParaRPr lang="en-AU"/>
        </a:p>
      </dgm:t>
    </dgm:pt>
    <dgm:pt modelId="{B423E654-5360-4A6C-AAE4-639F37452976}" type="pres">
      <dgm:prSet presAssocID="{0AC3A09A-5AF2-4CC7-86C7-60FFA9952746}" presName="vertOne" presStyleCnt="0"/>
      <dgm:spPr/>
    </dgm:pt>
    <dgm:pt modelId="{C9DFBBEE-EC09-4E50-ABA5-BF9C36EDB402}" type="pres">
      <dgm:prSet presAssocID="{0AC3A09A-5AF2-4CC7-86C7-60FFA9952746}" presName="txOne" presStyleLbl="node0" presStyleIdx="0" presStyleCnt="1">
        <dgm:presLayoutVars>
          <dgm:chPref val="3"/>
        </dgm:presLayoutVars>
      </dgm:prSet>
      <dgm:spPr/>
      <dgm:t>
        <a:bodyPr/>
        <a:lstStyle/>
        <a:p>
          <a:endParaRPr lang="en-AU"/>
        </a:p>
      </dgm:t>
    </dgm:pt>
    <dgm:pt modelId="{8D5C9B55-103B-46BF-8E9B-94DBE1B10F38}" type="pres">
      <dgm:prSet presAssocID="{0AC3A09A-5AF2-4CC7-86C7-60FFA9952746}" presName="parTransOne" presStyleCnt="0"/>
      <dgm:spPr/>
    </dgm:pt>
    <dgm:pt modelId="{F1FD0FD4-8B1F-4073-9F7E-3883E725476D}" type="pres">
      <dgm:prSet presAssocID="{0AC3A09A-5AF2-4CC7-86C7-60FFA9952746}" presName="horzOne" presStyleCnt="0"/>
      <dgm:spPr/>
    </dgm:pt>
    <dgm:pt modelId="{26959640-6BD6-45DF-B1A0-AD14553FABC8}" type="pres">
      <dgm:prSet presAssocID="{FA22BAE3-F190-4B2B-AA79-7BB4964C9659}" presName="vertTwo" presStyleCnt="0"/>
      <dgm:spPr/>
    </dgm:pt>
    <dgm:pt modelId="{1C2CA272-205D-410B-B6BA-EDA6FDA4AF41}" type="pres">
      <dgm:prSet presAssocID="{FA22BAE3-F190-4B2B-AA79-7BB4964C9659}" presName="txTwo" presStyleLbl="node2" presStyleIdx="0" presStyleCnt="3">
        <dgm:presLayoutVars>
          <dgm:chPref val="3"/>
        </dgm:presLayoutVars>
      </dgm:prSet>
      <dgm:spPr/>
      <dgm:t>
        <a:bodyPr/>
        <a:lstStyle/>
        <a:p>
          <a:endParaRPr lang="en-AU"/>
        </a:p>
      </dgm:t>
    </dgm:pt>
    <dgm:pt modelId="{751680B7-0D59-4F4D-A6C1-9FD2859BA041}" type="pres">
      <dgm:prSet presAssocID="{FA22BAE3-F190-4B2B-AA79-7BB4964C9659}" presName="horzTwo" presStyleCnt="0"/>
      <dgm:spPr/>
    </dgm:pt>
    <dgm:pt modelId="{AAA4980F-41F9-4B46-8DCC-D01E65A55821}" type="pres">
      <dgm:prSet presAssocID="{E218F95A-E627-42B4-8807-572D1754FF83}" presName="sibSpaceTwo" presStyleCnt="0"/>
      <dgm:spPr/>
    </dgm:pt>
    <dgm:pt modelId="{803602D1-E32F-426E-8890-8384DDC888ED}" type="pres">
      <dgm:prSet presAssocID="{8078CBCD-B486-4143-BFF5-9FFB2229A756}" presName="vertTwo" presStyleCnt="0"/>
      <dgm:spPr/>
    </dgm:pt>
    <dgm:pt modelId="{D638C351-95BA-4381-B545-3EA5734C1FA3}" type="pres">
      <dgm:prSet presAssocID="{8078CBCD-B486-4143-BFF5-9FFB2229A756}" presName="txTwo" presStyleLbl="node2" presStyleIdx="1" presStyleCnt="3">
        <dgm:presLayoutVars>
          <dgm:chPref val="3"/>
        </dgm:presLayoutVars>
      </dgm:prSet>
      <dgm:spPr/>
      <dgm:t>
        <a:bodyPr/>
        <a:lstStyle/>
        <a:p>
          <a:endParaRPr lang="en-AU"/>
        </a:p>
      </dgm:t>
    </dgm:pt>
    <dgm:pt modelId="{22459083-F82D-42AA-9D1B-13BB06C7EEBC}" type="pres">
      <dgm:prSet presAssocID="{8078CBCD-B486-4143-BFF5-9FFB2229A756}" presName="horzTwo" presStyleCnt="0"/>
      <dgm:spPr/>
    </dgm:pt>
    <dgm:pt modelId="{2177D6FB-E2BC-49B1-8EB5-1E7DDAAA5DA9}" type="pres">
      <dgm:prSet presAssocID="{3DA593CC-5A8D-470B-BD63-46702D411723}" presName="sibSpaceTwo" presStyleCnt="0"/>
      <dgm:spPr/>
    </dgm:pt>
    <dgm:pt modelId="{83FE07DE-AE21-4DF0-9049-0B2CB83714DF}" type="pres">
      <dgm:prSet presAssocID="{781F8603-D757-4972-BC34-5D5F5997938E}" presName="vertTwo" presStyleCnt="0"/>
      <dgm:spPr/>
    </dgm:pt>
    <dgm:pt modelId="{480F994F-5B81-42FC-8984-BD99C6E58446}" type="pres">
      <dgm:prSet presAssocID="{781F8603-D757-4972-BC34-5D5F5997938E}" presName="txTwo" presStyleLbl="node2" presStyleIdx="2" presStyleCnt="3">
        <dgm:presLayoutVars>
          <dgm:chPref val="3"/>
        </dgm:presLayoutVars>
      </dgm:prSet>
      <dgm:spPr/>
      <dgm:t>
        <a:bodyPr/>
        <a:lstStyle/>
        <a:p>
          <a:endParaRPr lang="en-AU"/>
        </a:p>
      </dgm:t>
    </dgm:pt>
    <dgm:pt modelId="{DB996E69-2C84-4481-A53F-859DD71E2DB5}" type="pres">
      <dgm:prSet presAssocID="{781F8603-D757-4972-BC34-5D5F5997938E}" presName="horzTwo" presStyleCnt="0"/>
      <dgm:spPr/>
    </dgm:pt>
  </dgm:ptLst>
  <dgm:cxnLst>
    <dgm:cxn modelId="{A22C5F7A-8581-401A-B5FA-800881384658}" srcId="{0AC3A09A-5AF2-4CC7-86C7-60FFA9952746}" destId="{781F8603-D757-4972-BC34-5D5F5997938E}" srcOrd="2" destOrd="0" parTransId="{D5F643A8-BCA3-49C6-A53D-29A600563A98}" sibTransId="{C8C022B8-8B8F-4FD0-AE92-4FECFD577C8D}"/>
    <dgm:cxn modelId="{743D2EFE-4903-43D8-839A-A825D595B383}" type="presOf" srcId="{0AC3A09A-5AF2-4CC7-86C7-60FFA9952746}" destId="{C9DFBBEE-EC09-4E50-ABA5-BF9C36EDB402}" srcOrd="0" destOrd="0" presId="urn:microsoft.com/office/officeart/2005/8/layout/hierarchy4"/>
    <dgm:cxn modelId="{F6162C1A-2F6A-43E9-A5D0-5623FF779E76}" type="presOf" srcId="{781F8603-D757-4972-BC34-5D5F5997938E}" destId="{480F994F-5B81-42FC-8984-BD99C6E58446}" srcOrd="0" destOrd="0" presId="urn:microsoft.com/office/officeart/2005/8/layout/hierarchy4"/>
    <dgm:cxn modelId="{589806B3-0452-41D1-88C8-FCEAA1CEFE22}" srcId="{0AC3A09A-5AF2-4CC7-86C7-60FFA9952746}" destId="{8078CBCD-B486-4143-BFF5-9FFB2229A756}" srcOrd="1" destOrd="0" parTransId="{34BE78A0-19A2-4631-AB18-53DEF0B48E41}" sibTransId="{3DA593CC-5A8D-470B-BD63-46702D411723}"/>
    <dgm:cxn modelId="{37F0F69F-E99A-4A49-9A9D-A0069A902D09}" srcId="{0AC3A09A-5AF2-4CC7-86C7-60FFA9952746}" destId="{FA22BAE3-F190-4B2B-AA79-7BB4964C9659}" srcOrd="0" destOrd="0" parTransId="{2BD1CA56-5216-4DD1-BC79-7E2D63A929CD}" sibTransId="{E218F95A-E627-42B4-8807-572D1754FF83}"/>
    <dgm:cxn modelId="{8D499983-29E7-4E1E-AD04-15B6915989D6}" type="presOf" srcId="{8078CBCD-B486-4143-BFF5-9FFB2229A756}" destId="{D638C351-95BA-4381-B545-3EA5734C1FA3}" srcOrd="0" destOrd="0" presId="urn:microsoft.com/office/officeart/2005/8/layout/hierarchy4"/>
    <dgm:cxn modelId="{6D012F7A-A6D4-44D1-BB4B-9A3095AC3075}" srcId="{5721D5FF-1943-4E76-970F-5A56455F1BA1}" destId="{0AC3A09A-5AF2-4CC7-86C7-60FFA9952746}" srcOrd="0" destOrd="0" parTransId="{EE8B0106-E34B-46C2-B27F-63D13D95031D}" sibTransId="{3F7D9CFF-384F-4541-9F99-3DCA728A0CEB}"/>
    <dgm:cxn modelId="{269F82FD-7D67-49AC-9D11-ECC2FCBE2291}" type="presOf" srcId="{FA22BAE3-F190-4B2B-AA79-7BB4964C9659}" destId="{1C2CA272-205D-410B-B6BA-EDA6FDA4AF41}" srcOrd="0" destOrd="0" presId="urn:microsoft.com/office/officeart/2005/8/layout/hierarchy4"/>
    <dgm:cxn modelId="{4B22E372-E98F-468B-8BFD-026320952D2C}" type="presOf" srcId="{5721D5FF-1943-4E76-970F-5A56455F1BA1}" destId="{D2942DF0-BD58-47A5-A942-B279F58598A8}" srcOrd="0" destOrd="0" presId="urn:microsoft.com/office/officeart/2005/8/layout/hierarchy4"/>
    <dgm:cxn modelId="{566EF6D1-A7A5-4F8D-B8A6-B4837122D00A}" type="presParOf" srcId="{D2942DF0-BD58-47A5-A942-B279F58598A8}" destId="{B423E654-5360-4A6C-AAE4-639F37452976}" srcOrd="0" destOrd="0" presId="urn:microsoft.com/office/officeart/2005/8/layout/hierarchy4"/>
    <dgm:cxn modelId="{02D18FCD-5CFC-44AC-A127-661A5E807796}" type="presParOf" srcId="{B423E654-5360-4A6C-AAE4-639F37452976}" destId="{C9DFBBEE-EC09-4E50-ABA5-BF9C36EDB402}" srcOrd="0" destOrd="0" presId="urn:microsoft.com/office/officeart/2005/8/layout/hierarchy4"/>
    <dgm:cxn modelId="{D9A0C9DC-0DE6-44E4-83A9-E335AAAD3F37}" type="presParOf" srcId="{B423E654-5360-4A6C-AAE4-639F37452976}" destId="{8D5C9B55-103B-46BF-8E9B-94DBE1B10F38}" srcOrd="1" destOrd="0" presId="urn:microsoft.com/office/officeart/2005/8/layout/hierarchy4"/>
    <dgm:cxn modelId="{5670BCBC-DE23-4BE3-8B82-17583B5D0CFB}" type="presParOf" srcId="{B423E654-5360-4A6C-AAE4-639F37452976}" destId="{F1FD0FD4-8B1F-4073-9F7E-3883E725476D}" srcOrd="2" destOrd="0" presId="urn:microsoft.com/office/officeart/2005/8/layout/hierarchy4"/>
    <dgm:cxn modelId="{CA321ACE-6E38-4630-AF66-242BB81FF76D}" type="presParOf" srcId="{F1FD0FD4-8B1F-4073-9F7E-3883E725476D}" destId="{26959640-6BD6-45DF-B1A0-AD14553FABC8}" srcOrd="0" destOrd="0" presId="urn:microsoft.com/office/officeart/2005/8/layout/hierarchy4"/>
    <dgm:cxn modelId="{869138D3-B519-4923-91B4-BA377F2E3617}" type="presParOf" srcId="{26959640-6BD6-45DF-B1A0-AD14553FABC8}" destId="{1C2CA272-205D-410B-B6BA-EDA6FDA4AF41}" srcOrd="0" destOrd="0" presId="urn:microsoft.com/office/officeart/2005/8/layout/hierarchy4"/>
    <dgm:cxn modelId="{B649C810-DAF3-4CB5-B7C0-F03A8D62539A}" type="presParOf" srcId="{26959640-6BD6-45DF-B1A0-AD14553FABC8}" destId="{751680B7-0D59-4F4D-A6C1-9FD2859BA041}" srcOrd="1" destOrd="0" presId="urn:microsoft.com/office/officeart/2005/8/layout/hierarchy4"/>
    <dgm:cxn modelId="{150FBC8A-AB1D-4A39-9DAC-8B07EFCDA5AB}" type="presParOf" srcId="{F1FD0FD4-8B1F-4073-9F7E-3883E725476D}" destId="{AAA4980F-41F9-4B46-8DCC-D01E65A55821}" srcOrd="1" destOrd="0" presId="urn:microsoft.com/office/officeart/2005/8/layout/hierarchy4"/>
    <dgm:cxn modelId="{A3928C81-362B-48F0-ACDD-2E9E20A9C15F}" type="presParOf" srcId="{F1FD0FD4-8B1F-4073-9F7E-3883E725476D}" destId="{803602D1-E32F-426E-8890-8384DDC888ED}" srcOrd="2" destOrd="0" presId="urn:microsoft.com/office/officeart/2005/8/layout/hierarchy4"/>
    <dgm:cxn modelId="{23E6E976-218C-4EDE-9533-2155DD2794AE}" type="presParOf" srcId="{803602D1-E32F-426E-8890-8384DDC888ED}" destId="{D638C351-95BA-4381-B545-3EA5734C1FA3}" srcOrd="0" destOrd="0" presId="urn:microsoft.com/office/officeart/2005/8/layout/hierarchy4"/>
    <dgm:cxn modelId="{6502C780-AA20-4CAF-98ED-38349F5E570A}" type="presParOf" srcId="{803602D1-E32F-426E-8890-8384DDC888ED}" destId="{22459083-F82D-42AA-9D1B-13BB06C7EEBC}" srcOrd="1" destOrd="0" presId="urn:microsoft.com/office/officeart/2005/8/layout/hierarchy4"/>
    <dgm:cxn modelId="{7717C0E6-DCF5-44FE-A9FD-5227D5AE9E4C}" type="presParOf" srcId="{F1FD0FD4-8B1F-4073-9F7E-3883E725476D}" destId="{2177D6FB-E2BC-49B1-8EB5-1E7DDAAA5DA9}" srcOrd="3" destOrd="0" presId="urn:microsoft.com/office/officeart/2005/8/layout/hierarchy4"/>
    <dgm:cxn modelId="{B9841060-63DC-48ED-AAFF-F57258C6FC16}" type="presParOf" srcId="{F1FD0FD4-8B1F-4073-9F7E-3883E725476D}" destId="{83FE07DE-AE21-4DF0-9049-0B2CB83714DF}" srcOrd="4" destOrd="0" presId="urn:microsoft.com/office/officeart/2005/8/layout/hierarchy4"/>
    <dgm:cxn modelId="{4D06749A-DBD1-44A1-9937-9F39FC3A1180}" type="presParOf" srcId="{83FE07DE-AE21-4DF0-9049-0B2CB83714DF}" destId="{480F994F-5B81-42FC-8984-BD99C6E58446}" srcOrd="0" destOrd="0" presId="urn:microsoft.com/office/officeart/2005/8/layout/hierarchy4"/>
    <dgm:cxn modelId="{15877C10-7278-4456-9A43-4F4040D9D380}" type="presParOf" srcId="{83FE07DE-AE21-4DF0-9049-0B2CB83714DF}" destId="{DB996E69-2C84-4481-A53F-859DD71E2DB5}" srcOrd="1" destOrd="0" presId="urn:microsoft.com/office/officeart/2005/8/layout/hierarchy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721D5FF-1943-4E76-970F-5A56455F1BA1}" type="doc">
      <dgm:prSet loTypeId="urn:microsoft.com/office/officeart/2005/8/layout/hierarchy4" loCatId="list" qsTypeId="urn:microsoft.com/office/officeart/2005/8/quickstyle/3d2" qsCatId="3D" csTypeId="urn:microsoft.com/office/officeart/2005/8/colors/colorful2" csCatId="colorful" phldr="1"/>
      <dgm:spPr/>
      <dgm:t>
        <a:bodyPr/>
        <a:lstStyle/>
        <a:p>
          <a:endParaRPr lang="en-AU"/>
        </a:p>
      </dgm:t>
    </dgm:pt>
    <dgm:pt modelId="{0AC3A09A-5AF2-4CC7-86C7-60FFA9952746}">
      <dgm:prSet phldrT="[Text]" custT="1"/>
      <dgm:spPr/>
      <dgm:t>
        <a:bodyPr/>
        <a:lstStyle/>
        <a:p>
          <a:r>
            <a:rPr lang="en-AU" sz="3600" b="1" dirty="0" smtClean="0"/>
            <a:t>Overview</a:t>
          </a:r>
        </a:p>
        <a:p>
          <a:r>
            <a:rPr lang="en-AU" sz="1600" dirty="0" smtClean="0"/>
            <a:t>The content from the overview may be used as an overall introduction to Depth Studies 1-3 or may be integrated with these Depth Studies. </a:t>
          </a:r>
        </a:p>
        <a:p>
          <a:r>
            <a:rPr lang="en-AU" sz="1200" dirty="0" smtClean="0"/>
            <a:t>Approximately 10% of teaching time </a:t>
          </a:r>
          <a:endParaRPr lang="en-AU" sz="1200" dirty="0"/>
        </a:p>
      </dgm:t>
    </dgm:pt>
    <dgm:pt modelId="{EE8B0106-E34B-46C2-B27F-63D13D95031D}" type="parTrans" cxnId="{6D012F7A-A6D4-44D1-BB4B-9A3095AC3075}">
      <dgm:prSet/>
      <dgm:spPr/>
      <dgm:t>
        <a:bodyPr/>
        <a:lstStyle/>
        <a:p>
          <a:endParaRPr lang="en-AU"/>
        </a:p>
      </dgm:t>
    </dgm:pt>
    <dgm:pt modelId="{3F7D9CFF-384F-4541-9F99-3DCA728A0CEB}" type="sibTrans" cxnId="{6D012F7A-A6D4-44D1-BB4B-9A3095AC3075}">
      <dgm:prSet/>
      <dgm:spPr/>
      <dgm:t>
        <a:bodyPr/>
        <a:lstStyle/>
        <a:p>
          <a:endParaRPr lang="en-AU"/>
        </a:p>
      </dgm:t>
    </dgm:pt>
    <dgm:pt modelId="{FA22BAE3-F190-4B2B-AA79-7BB4964C9659}">
      <dgm:prSet phldrT="[Text]" custT="1"/>
      <dgm:spPr>
        <a:solidFill>
          <a:srgbClr val="CBD9E5"/>
        </a:solidFill>
      </dgm:spPr>
      <dgm:t>
        <a:bodyPr anchor="t"/>
        <a:lstStyle/>
        <a:p>
          <a:r>
            <a:rPr lang="en-AU" sz="2000" i="1" dirty="0" smtClean="0">
              <a:solidFill>
                <a:schemeClr val="tx1"/>
              </a:solidFill>
            </a:rPr>
            <a:t>Depth Study 1</a:t>
          </a:r>
        </a:p>
        <a:p>
          <a:r>
            <a:rPr lang="en-AU" sz="2000" b="1" i="0" dirty="0" smtClean="0">
              <a:solidFill>
                <a:schemeClr val="tx1"/>
              </a:solidFill>
            </a:rPr>
            <a:t>Making a Better World?</a:t>
          </a:r>
        </a:p>
        <a:p>
          <a:r>
            <a:rPr lang="en-AU" sz="1400" b="0" i="1" dirty="0" smtClean="0">
              <a:solidFill>
                <a:schemeClr val="tx1"/>
              </a:solidFill>
            </a:rPr>
            <a:t>Industrial Revolution </a:t>
          </a:r>
          <a:r>
            <a:rPr lang="en-AU" sz="1400" b="0" i="0" dirty="0" smtClean="0">
              <a:solidFill>
                <a:schemeClr val="tx1"/>
              </a:solidFill>
            </a:rPr>
            <a:t>or </a:t>
          </a:r>
          <a:r>
            <a:rPr lang="en-AU" sz="1400" b="0" i="1" dirty="0" smtClean="0">
              <a:solidFill>
                <a:schemeClr val="tx1"/>
              </a:solidFill>
            </a:rPr>
            <a:t>Movement of Peoples </a:t>
          </a:r>
          <a:r>
            <a:rPr lang="en-AU" sz="1400" b="0" i="0" dirty="0" smtClean="0">
              <a:solidFill>
                <a:schemeClr val="tx1"/>
              </a:solidFill>
            </a:rPr>
            <a:t>or </a:t>
          </a:r>
          <a:r>
            <a:rPr lang="en-AU" sz="1400" b="0" i="1" dirty="0" smtClean="0">
              <a:solidFill>
                <a:schemeClr val="tx1"/>
              </a:solidFill>
            </a:rPr>
            <a:t>Progressive Ideas and Movements</a:t>
          </a:r>
        </a:p>
      </dgm:t>
    </dgm:pt>
    <dgm:pt modelId="{2BD1CA56-5216-4DD1-BC79-7E2D63A929CD}" type="parTrans" cxnId="{37F0F69F-E99A-4A49-9A9D-A0069A902D09}">
      <dgm:prSet/>
      <dgm:spPr/>
      <dgm:t>
        <a:bodyPr/>
        <a:lstStyle/>
        <a:p>
          <a:endParaRPr lang="en-AU"/>
        </a:p>
      </dgm:t>
    </dgm:pt>
    <dgm:pt modelId="{E218F95A-E627-42B4-8807-572D1754FF83}" type="sibTrans" cxnId="{37F0F69F-E99A-4A49-9A9D-A0069A902D09}">
      <dgm:prSet/>
      <dgm:spPr/>
      <dgm:t>
        <a:bodyPr/>
        <a:lstStyle/>
        <a:p>
          <a:endParaRPr lang="en-AU"/>
        </a:p>
      </dgm:t>
    </dgm:pt>
    <dgm:pt modelId="{781F8603-D757-4972-BC34-5D5F5997938E}">
      <dgm:prSet phldrT="[Text]" custT="1"/>
      <dgm:spPr>
        <a:solidFill>
          <a:srgbClr val="CBD9E5"/>
        </a:solidFill>
      </dgm:spPr>
      <dgm:t>
        <a:bodyPr anchor="t"/>
        <a:lstStyle/>
        <a:p>
          <a:pPr defTabSz="889000">
            <a:lnSpc>
              <a:spcPct val="90000"/>
            </a:lnSpc>
            <a:spcBef>
              <a:spcPct val="0"/>
            </a:spcBef>
            <a:spcAft>
              <a:spcPct val="35000"/>
            </a:spcAft>
          </a:pPr>
          <a:r>
            <a:rPr lang="en-AU" sz="2000" i="1" dirty="0" smtClean="0">
              <a:solidFill>
                <a:schemeClr val="tx1"/>
              </a:solidFill>
            </a:rPr>
            <a:t>Core Study - Depth Study 3 </a:t>
          </a:r>
        </a:p>
        <a:p>
          <a:pPr defTabSz="889000">
            <a:lnSpc>
              <a:spcPct val="90000"/>
            </a:lnSpc>
            <a:spcBef>
              <a:spcPct val="0"/>
            </a:spcBef>
            <a:spcAft>
              <a:spcPct val="35000"/>
            </a:spcAft>
          </a:pPr>
          <a:r>
            <a:rPr lang="en-AU" sz="2000" b="1" dirty="0" smtClean="0">
              <a:solidFill>
                <a:schemeClr val="tx1"/>
              </a:solidFill>
            </a:rPr>
            <a:t>Australians at War </a:t>
          </a:r>
        </a:p>
        <a:p>
          <a:pPr defTabSz="889000">
            <a:lnSpc>
              <a:spcPct val="90000"/>
            </a:lnSpc>
            <a:spcBef>
              <a:spcPct val="0"/>
            </a:spcBef>
            <a:spcAft>
              <a:spcPct val="35000"/>
            </a:spcAft>
          </a:pPr>
          <a:r>
            <a:rPr lang="en-AU" sz="1600" b="1" dirty="0" smtClean="0">
              <a:solidFill>
                <a:schemeClr val="tx1"/>
              </a:solidFill>
            </a:rPr>
            <a:t>(World Wars I and II)</a:t>
          </a:r>
          <a:endParaRPr lang="en-AU" sz="1600" dirty="0" smtClean="0">
            <a:solidFill>
              <a:schemeClr val="tx1"/>
            </a:solidFill>
          </a:endParaRPr>
        </a:p>
        <a:p>
          <a:pPr marL="0" marR="0" indent="0" defTabSz="91440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endParaRPr>
        </a:p>
        <a:p>
          <a:pPr defTabSz="889000">
            <a:lnSpc>
              <a:spcPct val="90000"/>
            </a:lnSpc>
            <a:spcBef>
              <a:spcPct val="0"/>
            </a:spcBef>
            <a:spcAft>
              <a:spcPct val="35000"/>
            </a:spcAft>
          </a:pPr>
          <a:endParaRPr lang="en-AU" sz="1500" dirty="0">
            <a:solidFill>
              <a:schemeClr val="tx1"/>
            </a:solidFill>
          </a:endParaRPr>
        </a:p>
      </dgm:t>
    </dgm:pt>
    <dgm:pt modelId="{D5F643A8-BCA3-49C6-A53D-29A600563A98}" type="parTrans" cxnId="{A22C5F7A-8581-401A-B5FA-800881384658}">
      <dgm:prSet/>
      <dgm:spPr/>
      <dgm:t>
        <a:bodyPr/>
        <a:lstStyle/>
        <a:p>
          <a:endParaRPr lang="en-AU"/>
        </a:p>
      </dgm:t>
    </dgm:pt>
    <dgm:pt modelId="{C8C022B8-8B8F-4FD0-AE92-4FECFD577C8D}" type="sibTrans" cxnId="{A22C5F7A-8581-401A-B5FA-800881384658}">
      <dgm:prSet/>
      <dgm:spPr/>
      <dgm:t>
        <a:bodyPr/>
        <a:lstStyle/>
        <a:p>
          <a:endParaRPr lang="en-AU"/>
        </a:p>
      </dgm:t>
    </dgm:pt>
    <dgm:pt modelId="{8078CBCD-B486-4143-BFF5-9FFB2229A756}">
      <dgm:prSet phldrT="[Text]" custT="1"/>
      <dgm:spPr>
        <a:solidFill>
          <a:srgbClr val="CBD9E5"/>
        </a:solidFill>
      </dgm:spPr>
      <dgm:t>
        <a:bodyPr anchor="t"/>
        <a:lstStyle/>
        <a:p>
          <a:pPr defTabSz="889000">
            <a:lnSpc>
              <a:spcPct val="90000"/>
            </a:lnSpc>
            <a:spcBef>
              <a:spcPct val="0"/>
            </a:spcBef>
            <a:spcAft>
              <a:spcPct val="35000"/>
            </a:spcAft>
          </a:pPr>
          <a:r>
            <a:rPr lang="en-AU" sz="2000" i="1" dirty="0" smtClean="0">
              <a:solidFill>
                <a:schemeClr val="tx1"/>
              </a:solidFill>
            </a:rPr>
            <a:t>Depth Study 2 </a:t>
          </a:r>
        </a:p>
        <a:p>
          <a:pPr defTabSz="889000">
            <a:lnSpc>
              <a:spcPct val="90000"/>
            </a:lnSpc>
            <a:spcBef>
              <a:spcPct val="0"/>
            </a:spcBef>
            <a:spcAft>
              <a:spcPct val="35000"/>
            </a:spcAft>
          </a:pPr>
          <a:r>
            <a:rPr lang="en-AU" sz="2000" b="1" i="0" dirty="0" smtClean="0">
              <a:solidFill>
                <a:schemeClr val="tx1"/>
              </a:solidFill>
            </a:rPr>
            <a:t>Australia and Asia</a:t>
          </a:r>
        </a:p>
        <a:p>
          <a:pPr defTabSz="889000">
            <a:lnSpc>
              <a:spcPct val="90000"/>
            </a:lnSpc>
            <a:spcBef>
              <a:spcPct val="0"/>
            </a:spcBef>
            <a:spcAft>
              <a:spcPct val="35000"/>
            </a:spcAft>
          </a:pPr>
          <a:r>
            <a:rPr lang="en-AU" sz="1400" i="1" dirty="0" smtClean="0">
              <a:solidFill>
                <a:schemeClr val="tx1"/>
              </a:solidFill>
            </a:rPr>
            <a:t>Making a Nation </a:t>
          </a:r>
          <a:r>
            <a:rPr lang="en-AU" sz="1400" dirty="0" smtClean="0">
              <a:solidFill>
                <a:schemeClr val="tx1"/>
              </a:solidFill>
            </a:rPr>
            <a:t>or </a:t>
          </a:r>
        </a:p>
        <a:p>
          <a:pPr defTabSz="889000">
            <a:lnSpc>
              <a:spcPct val="90000"/>
            </a:lnSpc>
            <a:spcBef>
              <a:spcPct val="0"/>
            </a:spcBef>
            <a:spcAft>
              <a:spcPct val="35000"/>
            </a:spcAft>
          </a:pPr>
          <a:r>
            <a:rPr lang="en-AU" sz="1400" i="1" dirty="0" smtClean="0">
              <a:solidFill>
                <a:schemeClr val="tx1"/>
              </a:solidFill>
            </a:rPr>
            <a:t>Asia and the World</a:t>
          </a:r>
        </a:p>
        <a:p>
          <a:pPr marL="0" marR="0" indent="0" defTabSz="914400" eaLnBrk="1" fontAlgn="auto" latinLnBrk="0" hangingPunct="1">
            <a:lnSpc>
              <a:spcPct val="100000"/>
            </a:lnSpc>
            <a:spcBef>
              <a:spcPts val="0"/>
            </a:spcBef>
            <a:spcAft>
              <a:spcPts val="0"/>
            </a:spcAft>
            <a:buClrTx/>
            <a:buSzTx/>
            <a:buFontTx/>
            <a:buNone/>
            <a:tabLst/>
            <a:defRPr/>
          </a:pPr>
          <a:endParaRPr lang="en-AU" sz="1400" dirty="0" smtClean="0">
            <a:solidFill>
              <a:schemeClr val="tx1"/>
            </a:solidFill>
          </a:endParaRPr>
        </a:p>
      </dgm:t>
    </dgm:pt>
    <dgm:pt modelId="{34BE78A0-19A2-4631-AB18-53DEF0B48E41}" type="parTrans" cxnId="{589806B3-0452-41D1-88C8-FCEAA1CEFE22}">
      <dgm:prSet/>
      <dgm:spPr/>
      <dgm:t>
        <a:bodyPr/>
        <a:lstStyle/>
        <a:p>
          <a:endParaRPr lang="en-AU"/>
        </a:p>
      </dgm:t>
    </dgm:pt>
    <dgm:pt modelId="{3DA593CC-5A8D-470B-BD63-46702D411723}" type="sibTrans" cxnId="{589806B3-0452-41D1-88C8-FCEAA1CEFE22}">
      <dgm:prSet/>
      <dgm:spPr/>
      <dgm:t>
        <a:bodyPr/>
        <a:lstStyle/>
        <a:p>
          <a:endParaRPr lang="en-AU"/>
        </a:p>
      </dgm:t>
    </dgm:pt>
    <dgm:pt modelId="{D2942DF0-BD58-47A5-A942-B279F58598A8}" type="pres">
      <dgm:prSet presAssocID="{5721D5FF-1943-4E76-970F-5A56455F1BA1}" presName="Name0" presStyleCnt="0">
        <dgm:presLayoutVars>
          <dgm:chPref val="1"/>
          <dgm:dir/>
          <dgm:animOne val="branch"/>
          <dgm:animLvl val="lvl"/>
          <dgm:resizeHandles/>
        </dgm:presLayoutVars>
      </dgm:prSet>
      <dgm:spPr/>
      <dgm:t>
        <a:bodyPr/>
        <a:lstStyle/>
        <a:p>
          <a:endParaRPr lang="en-AU"/>
        </a:p>
      </dgm:t>
    </dgm:pt>
    <dgm:pt modelId="{B423E654-5360-4A6C-AAE4-639F37452976}" type="pres">
      <dgm:prSet presAssocID="{0AC3A09A-5AF2-4CC7-86C7-60FFA9952746}" presName="vertOne" presStyleCnt="0"/>
      <dgm:spPr/>
    </dgm:pt>
    <dgm:pt modelId="{C9DFBBEE-EC09-4E50-ABA5-BF9C36EDB402}" type="pres">
      <dgm:prSet presAssocID="{0AC3A09A-5AF2-4CC7-86C7-60FFA9952746}" presName="txOne" presStyleLbl="node0" presStyleIdx="0" presStyleCnt="1" custScaleY="85058">
        <dgm:presLayoutVars>
          <dgm:chPref val="3"/>
        </dgm:presLayoutVars>
      </dgm:prSet>
      <dgm:spPr/>
      <dgm:t>
        <a:bodyPr/>
        <a:lstStyle/>
        <a:p>
          <a:endParaRPr lang="en-AU"/>
        </a:p>
      </dgm:t>
    </dgm:pt>
    <dgm:pt modelId="{8D5C9B55-103B-46BF-8E9B-94DBE1B10F38}" type="pres">
      <dgm:prSet presAssocID="{0AC3A09A-5AF2-4CC7-86C7-60FFA9952746}" presName="parTransOne" presStyleCnt="0"/>
      <dgm:spPr/>
    </dgm:pt>
    <dgm:pt modelId="{F1FD0FD4-8B1F-4073-9F7E-3883E725476D}" type="pres">
      <dgm:prSet presAssocID="{0AC3A09A-5AF2-4CC7-86C7-60FFA9952746}" presName="horzOne" presStyleCnt="0"/>
      <dgm:spPr/>
    </dgm:pt>
    <dgm:pt modelId="{26959640-6BD6-45DF-B1A0-AD14553FABC8}" type="pres">
      <dgm:prSet presAssocID="{FA22BAE3-F190-4B2B-AA79-7BB4964C9659}" presName="vertTwo" presStyleCnt="0"/>
      <dgm:spPr/>
    </dgm:pt>
    <dgm:pt modelId="{1C2CA272-205D-410B-B6BA-EDA6FDA4AF41}" type="pres">
      <dgm:prSet presAssocID="{FA22BAE3-F190-4B2B-AA79-7BB4964C9659}" presName="txTwo" presStyleLbl="node2" presStyleIdx="0" presStyleCnt="3">
        <dgm:presLayoutVars>
          <dgm:chPref val="3"/>
        </dgm:presLayoutVars>
      </dgm:prSet>
      <dgm:spPr/>
      <dgm:t>
        <a:bodyPr/>
        <a:lstStyle/>
        <a:p>
          <a:endParaRPr lang="en-AU"/>
        </a:p>
      </dgm:t>
    </dgm:pt>
    <dgm:pt modelId="{751680B7-0D59-4F4D-A6C1-9FD2859BA041}" type="pres">
      <dgm:prSet presAssocID="{FA22BAE3-F190-4B2B-AA79-7BB4964C9659}" presName="horzTwo" presStyleCnt="0"/>
      <dgm:spPr/>
    </dgm:pt>
    <dgm:pt modelId="{AAA4980F-41F9-4B46-8DCC-D01E65A55821}" type="pres">
      <dgm:prSet presAssocID="{E218F95A-E627-42B4-8807-572D1754FF83}" presName="sibSpaceTwo" presStyleCnt="0"/>
      <dgm:spPr/>
    </dgm:pt>
    <dgm:pt modelId="{803602D1-E32F-426E-8890-8384DDC888ED}" type="pres">
      <dgm:prSet presAssocID="{8078CBCD-B486-4143-BFF5-9FFB2229A756}" presName="vertTwo" presStyleCnt="0"/>
      <dgm:spPr/>
    </dgm:pt>
    <dgm:pt modelId="{D638C351-95BA-4381-B545-3EA5734C1FA3}" type="pres">
      <dgm:prSet presAssocID="{8078CBCD-B486-4143-BFF5-9FFB2229A756}" presName="txTwo" presStyleLbl="node2" presStyleIdx="1" presStyleCnt="3">
        <dgm:presLayoutVars>
          <dgm:chPref val="3"/>
        </dgm:presLayoutVars>
      </dgm:prSet>
      <dgm:spPr/>
      <dgm:t>
        <a:bodyPr/>
        <a:lstStyle/>
        <a:p>
          <a:endParaRPr lang="en-AU"/>
        </a:p>
      </dgm:t>
    </dgm:pt>
    <dgm:pt modelId="{22459083-F82D-42AA-9D1B-13BB06C7EEBC}" type="pres">
      <dgm:prSet presAssocID="{8078CBCD-B486-4143-BFF5-9FFB2229A756}" presName="horzTwo" presStyleCnt="0"/>
      <dgm:spPr/>
    </dgm:pt>
    <dgm:pt modelId="{2177D6FB-E2BC-49B1-8EB5-1E7DDAAA5DA9}" type="pres">
      <dgm:prSet presAssocID="{3DA593CC-5A8D-470B-BD63-46702D411723}" presName="sibSpaceTwo" presStyleCnt="0"/>
      <dgm:spPr/>
    </dgm:pt>
    <dgm:pt modelId="{83FE07DE-AE21-4DF0-9049-0B2CB83714DF}" type="pres">
      <dgm:prSet presAssocID="{781F8603-D757-4972-BC34-5D5F5997938E}" presName="vertTwo" presStyleCnt="0"/>
      <dgm:spPr/>
    </dgm:pt>
    <dgm:pt modelId="{480F994F-5B81-42FC-8984-BD99C6E58446}" type="pres">
      <dgm:prSet presAssocID="{781F8603-D757-4972-BC34-5D5F5997938E}" presName="txTwo" presStyleLbl="node2" presStyleIdx="2" presStyleCnt="3">
        <dgm:presLayoutVars>
          <dgm:chPref val="3"/>
        </dgm:presLayoutVars>
      </dgm:prSet>
      <dgm:spPr/>
      <dgm:t>
        <a:bodyPr/>
        <a:lstStyle/>
        <a:p>
          <a:endParaRPr lang="en-AU"/>
        </a:p>
      </dgm:t>
    </dgm:pt>
    <dgm:pt modelId="{DB996E69-2C84-4481-A53F-859DD71E2DB5}" type="pres">
      <dgm:prSet presAssocID="{781F8603-D757-4972-BC34-5D5F5997938E}" presName="horzTwo" presStyleCnt="0"/>
      <dgm:spPr/>
    </dgm:pt>
  </dgm:ptLst>
  <dgm:cxnLst>
    <dgm:cxn modelId="{A22C5F7A-8581-401A-B5FA-800881384658}" srcId="{0AC3A09A-5AF2-4CC7-86C7-60FFA9952746}" destId="{781F8603-D757-4972-BC34-5D5F5997938E}" srcOrd="2" destOrd="0" parTransId="{D5F643A8-BCA3-49C6-A53D-29A600563A98}" sibTransId="{C8C022B8-8B8F-4FD0-AE92-4FECFD577C8D}"/>
    <dgm:cxn modelId="{B693F641-A2A4-47CA-BEAF-9CC7E2470569}" type="presOf" srcId="{0AC3A09A-5AF2-4CC7-86C7-60FFA9952746}" destId="{C9DFBBEE-EC09-4E50-ABA5-BF9C36EDB402}" srcOrd="0" destOrd="0" presId="urn:microsoft.com/office/officeart/2005/8/layout/hierarchy4"/>
    <dgm:cxn modelId="{74F031C8-067B-4A04-AAB3-907075F9E554}" type="presOf" srcId="{781F8603-D757-4972-BC34-5D5F5997938E}" destId="{480F994F-5B81-42FC-8984-BD99C6E58446}" srcOrd="0" destOrd="0" presId="urn:microsoft.com/office/officeart/2005/8/layout/hierarchy4"/>
    <dgm:cxn modelId="{160B7B8D-656F-4C3B-B9E8-10A94D9FF7DF}" type="presOf" srcId="{8078CBCD-B486-4143-BFF5-9FFB2229A756}" destId="{D638C351-95BA-4381-B545-3EA5734C1FA3}" srcOrd="0" destOrd="0" presId="urn:microsoft.com/office/officeart/2005/8/layout/hierarchy4"/>
    <dgm:cxn modelId="{589806B3-0452-41D1-88C8-FCEAA1CEFE22}" srcId="{0AC3A09A-5AF2-4CC7-86C7-60FFA9952746}" destId="{8078CBCD-B486-4143-BFF5-9FFB2229A756}" srcOrd="1" destOrd="0" parTransId="{34BE78A0-19A2-4631-AB18-53DEF0B48E41}" sibTransId="{3DA593CC-5A8D-470B-BD63-46702D411723}"/>
    <dgm:cxn modelId="{37F0F69F-E99A-4A49-9A9D-A0069A902D09}" srcId="{0AC3A09A-5AF2-4CC7-86C7-60FFA9952746}" destId="{FA22BAE3-F190-4B2B-AA79-7BB4964C9659}" srcOrd="0" destOrd="0" parTransId="{2BD1CA56-5216-4DD1-BC79-7E2D63A929CD}" sibTransId="{E218F95A-E627-42B4-8807-572D1754FF83}"/>
    <dgm:cxn modelId="{D4FBB921-1A04-4F05-ADA8-E044479B4467}" type="presOf" srcId="{5721D5FF-1943-4E76-970F-5A56455F1BA1}" destId="{D2942DF0-BD58-47A5-A942-B279F58598A8}" srcOrd="0" destOrd="0" presId="urn:microsoft.com/office/officeart/2005/8/layout/hierarchy4"/>
    <dgm:cxn modelId="{6D012F7A-A6D4-44D1-BB4B-9A3095AC3075}" srcId="{5721D5FF-1943-4E76-970F-5A56455F1BA1}" destId="{0AC3A09A-5AF2-4CC7-86C7-60FFA9952746}" srcOrd="0" destOrd="0" parTransId="{EE8B0106-E34B-46C2-B27F-63D13D95031D}" sibTransId="{3F7D9CFF-384F-4541-9F99-3DCA728A0CEB}"/>
    <dgm:cxn modelId="{658BFBEB-E699-4FC2-A394-DF494953C6A8}" type="presOf" srcId="{FA22BAE3-F190-4B2B-AA79-7BB4964C9659}" destId="{1C2CA272-205D-410B-B6BA-EDA6FDA4AF41}" srcOrd="0" destOrd="0" presId="urn:microsoft.com/office/officeart/2005/8/layout/hierarchy4"/>
    <dgm:cxn modelId="{FC0E0B0C-E982-4223-8607-F3EE819FD7E3}" type="presParOf" srcId="{D2942DF0-BD58-47A5-A942-B279F58598A8}" destId="{B423E654-5360-4A6C-AAE4-639F37452976}" srcOrd="0" destOrd="0" presId="urn:microsoft.com/office/officeart/2005/8/layout/hierarchy4"/>
    <dgm:cxn modelId="{69A8A725-E6CB-4ECB-89DB-52B43CD6B57F}" type="presParOf" srcId="{B423E654-5360-4A6C-AAE4-639F37452976}" destId="{C9DFBBEE-EC09-4E50-ABA5-BF9C36EDB402}" srcOrd="0" destOrd="0" presId="urn:microsoft.com/office/officeart/2005/8/layout/hierarchy4"/>
    <dgm:cxn modelId="{8D0F649C-EE5C-496C-AE5D-4C14BA677101}" type="presParOf" srcId="{B423E654-5360-4A6C-AAE4-639F37452976}" destId="{8D5C9B55-103B-46BF-8E9B-94DBE1B10F38}" srcOrd="1" destOrd="0" presId="urn:microsoft.com/office/officeart/2005/8/layout/hierarchy4"/>
    <dgm:cxn modelId="{FB94BE70-E47A-4ACC-A176-4DD96A3A4424}" type="presParOf" srcId="{B423E654-5360-4A6C-AAE4-639F37452976}" destId="{F1FD0FD4-8B1F-4073-9F7E-3883E725476D}" srcOrd="2" destOrd="0" presId="urn:microsoft.com/office/officeart/2005/8/layout/hierarchy4"/>
    <dgm:cxn modelId="{F11BF831-2AA0-43DC-9236-38EC7A944ED0}" type="presParOf" srcId="{F1FD0FD4-8B1F-4073-9F7E-3883E725476D}" destId="{26959640-6BD6-45DF-B1A0-AD14553FABC8}" srcOrd="0" destOrd="0" presId="urn:microsoft.com/office/officeart/2005/8/layout/hierarchy4"/>
    <dgm:cxn modelId="{3B2665D3-923F-4080-B330-0EEA4D0AA01E}" type="presParOf" srcId="{26959640-6BD6-45DF-B1A0-AD14553FABC8}" destId="{1C2CA272-205D-410B-B6BA-EDA6FDA4AF41}" srcOrd="0" destOrd="0" presId="urn:microsoft.com/office/officeart/2005/8/layout/hierarchy4"/>
    <dgm:cxn modelId="{AE81D397-ADBB-4E11-8F97-3B504484D1B6}" type="presParOf" srcId="{26959640-6BD6-45DF-B1A0-AD14553FABC8}" destId="{751680B7-0D59-4F4D-A6C1-9FD2859BA041}" srcOrd="1" destOrd="0" presId="urn:microsoft.com/office/officeart/2005/8/layout/hierarchy4"/>
    <dgm:cxn modelId="{B3132073-79B1-46C7-8084-C78DBDBC1192}" type="presParOf" srcId="{F1FD0FD4-8B1F-4073-9F7E-3883E725476D}" destId="{AAA4980F-41F9-4B46-8DCC-D01E65A55821}" srcOrd="1" destOrd="0" presId="urn:microsoft.com/office/officeart/2005/8/layout/hierarchy4"/>
    <dgm:cxn modelId="{AAE6BAAD-4940-4849-A945-A308ABB0FD30}" type="presParOf" srcId="{F1FD0FD4-8B1F-4073-9F7E-3883E725476D}" destId="{803602D1-E32F-426E-8890-8384DDC888ED}" srcOrd="2" destOrd="0" presId="urn:microsoft.com/office/officeart/2005/8/layout/hierarchy4"/>
    <dgm:cxn modelId="{2D604363-D4F3-4AD0-AE05-DD959060C27A}" type="presParOf" srcId="{803602D1-E32F-426E-8890-8384DDC888ED}" destId="{D638C351-95BA-4381-B545-3EA5734C1FA3}" srcOrd="0" destOrd="0" presId="urn:microsoft.com/office/officeart/2005/8/layout/hierarchy4"/>
    <dgm:cxn modelId="{989D4AF3-6218-413E-9116-127C028C10C9}" type="presParOf" srcId="{803602D1-E32F-426E-8890-8384DDC888ED}" destId="{22459083-F82D-42AA-9D1B-13BB06C7EEBC}" srcOrd="1" destOrd="0" presId="urn:microsoft.com/office/officeart/2005/8/layout/hierarchy4"/>
    <dgm:cxn modelId="{528BC58D-9DA2-4471-ADAD-4DA962B732D8}" type="presParOf" srcId="{F1FD0FD4-8B1F-4073-9F7E-3883E725476D}" destId="{2177D6FB-E2BC-49B1-8EB5-1E7DDAAA5DA9}" srcOrd="3" destOrd="0" presId="urn:microsoft.com/office/officeart/2005/8/layout/hierarchy4"/>
    <dgm:cxn modelId="{8D03AC29-C050-417C-9D2D-938246B56216}" type="presParOf" srcId="{F1FD0FD4-8B1F-4073-9F7E-3883E725476D}" destId="{83FE07DE-AE21-4DF0-9049-0B2CB83714DF}" srcOrd="4" destOrd="0" presId="urn:microsoft.com/office/officeart/2005/8/layout/hierarchy4"/>
    <dgm:cxn modelId="{46950FA8-601B-4695-9303-20DB61E77779}" type="presParOf" srcId="{83FE07DE-AE21-4DF0-9049-0B2CB83714DF}" destId="{480F994F-5B81-42FC-8984-BD99C6E58446}" srcOrd="0" destOrd="0" presId="urn:microsoft.com/office/officeart/2005/8/layout/hierarchy4"/>
    <dgm:cxn modelId="{3E87CF96-8414-4639-9383-72AEB80D0B71}" type="presParOf" srcId="{83FE07DE-AE21-4DF0-9049-0B2CB83714DF}" destId="{DB996E69-2C84-4481-A53F-859DD71E2DB5}" srcOrd="1" destOrd="0" presId="urn:microsoft.com/office/officeart/2005/8/layout/hierarchy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7B27BE8-75FA-4496-BDD9-B01300DD4847}">
      <dsp:nvSpPr>
        <dsp:cNvPr id="0" name=""/>
        <dsp:cNvSpPr/>
      </dsp:nvSpPr>
      <dsp:spPr>
        <a:xfrm>
          <a:off x="385333" y="854790"/>
          <a:ext cx="1697612" cy="1147919"/>
        </a:xfrm>
        <a:prstGeom prst="roundRect">
          <a:avLst>
            <a:gd name="adj" fmla="val 10000"/>
          </a:avLst>
        </a:prstGeom>
        <a:solidFill>
          <a:schemeClr val="accent5">
            <a:lumMod val="60000"/>
            <a:lumOff val="4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32385" rIns="32385" bIns="32385" numCol="1" spcCol="1270" anchor="t" anchorCtr="0">
          <a:noAutofit/>
        </a:bodyPr>
        <a:lstStyle/>
        <a:p>
          <a:pPr marL="171450" lvl="1" indent="-171450" algn="l" defTabSz="755650">
            <a:lnSpc>
              <a:spcPct val="90000"/>
            </a:lnSpc>
            <a:spcBef>
              <a:spcPct val="0"/>
            </a:spcBef>
            <a:spcAft>
              <a:spcPct val="15000"/>
            </a:spcAft>
            <a:buChar char="••"/>
          </a:pPr>
          <a:r>
            <a:rPr lang="en-AU" sz="1700" kern="1200" dirty="0" smtClean="0"/>
            <a:t>What to Teach</a:t>
          </a:r>
          <a:endParaRPr lang="en-AU" sz="1700" kern="1200" dirty="0"/>
        </a:p>
      </dsp:txBody>
      <dsp:txXfrm>
        <a:off x="385333" y="854790"/>
        <a:ext cx="1697612" cy="901936"/>
      </dsp:txXfrm>
    </dsp:sp>
    <dsp:sp modelId="{BD1AAB85-EC25-495A-9EC3-FC9C027FB33D}">
      <dsp:nvSpPr>
        <dsp:cNvPr id="0" name=""/>
        <dsp:cNvSpPr/>
      </dsp:nvSpPr>
      <dsp:spPr>
        <a:xfrm>
          <a:off x="1316364" y="979596"/>
          <a:ext cx="1994093" cy="1994093"/>
        </a:xfrm>
        <a:prstGeom prst="leftCircularArrow">
          <a:avLst>
            <a:gd name="adj1" fmla="val 3762"/>
            <a:gd name="adj2" fmla="val 469658"/>
            <a:gd name="adj3" fmla="val 2245169"/>
            <a:gd name="adj4" fmla="val 9024489"/>
            <a:gd name="adj5" fmla="val 438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48B3DD5-0B1B-4227-988E-33AD6497B019}">
      <dsp:nvSpPr>
        <dsp:cNvPr id="0" name=""/>
        <dsp:cNvSpPr/>
      </dsp:nvSpPr>
      <dsp:spPr>
        <a:xfrm>
          <a:off x="762581" y="1828800"/>
          <a:ext cx="1508988" cy="6000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AU" sz="1800" kern="1200" dirty="0" smtClean="0"/>
            <a:t>NSW Syllabuses</a:t>
          </a:r>
          <a:endParaRPr lang="en-AU" sz="1800" kern="1200" dirty="0"/>
        </a:p>
      </dsp:txBody>
      <dsp:txXfrm>
        <a:off x="762581" y="1828800"/>
        <a:ext cx="1508988" cy="600075"/>
      </dsp:txXfrm>
    </dsp:sp>
    <dsp:sp modelId="{203F6ACE-1280-4FA0-822E-748492F9DCED}">
      <dsp:nvSpPr>
        <dsp:cNvPr id="0" name=""/>
        <dsp:cNvSpPr/>
      </dsp:nvSpPr>
      <dsp:spPr>
        <a:xfrm>
          <a:off x="2628757" y="728662"/>
          <a:ext cx="1697612" cy="1400175"/>
        </a:xfrm>
        <a:prstGeom prst="roundRect">
          <a:avLst>
            <a:gd name="adj" fmla="val 10000"/>
          </a:avLst>
        </a:prstGeom>
        <a:solidFill>
          <a:schemeClr val="accent1">
            <a:lumMod val="60000"/>
            <a:lumOff val="40000"/>
            <a:alpha val="9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32385" rIns="32385" bIns="32385" numCol="1" spcCol="1270" anchor="t" anchorCtr="0">
          <a:noAutofit/>
        </a:bodyPr>
        <a:lstStyle/>
        <a:p>
          <a:pPr marL="171450" lvl="1" indent="-171450" algn="l" defTabSz="755650">
            <a:lnSpc>
              <a:spcPct val="90000"/>
            </a:lnSpc>
            <a:spcBef>
              <a:spcPct val="0"/>
            </a:spcBef>
            <a:spcAft>
              <a:spcPct val="15000"/>
            </a:spcAft>
            <a:buChar char="••"/>
          </a:pPr>
          <a:r>
            <a:rPr lang="en-AU" sz="1700" kern="1200" dirty="0" smtClean="0"/>
            <a:t>Bridge</a:t>
          </a:r>
          <a:endParaRPr lang="en-AU" sz="1700" kern="1200" dirty="0"/>
        </a:p>
      </dsp:txBody>
      <dsp:txXfrm>
        <a:off x="2628757" y="1028700"/>
        <a:ext cx="1697612" cy="1100137"/>
      </dsp:txXfrm>
    </dsp:sp>
    <dsp:sp modelId="{79073AA7-471B-4216-9CF9-EA0D78F1C615}">
      <dsp:nvSpPr>
        <dsp:cNvPr id="0" name=""/>
        <dsp:cNvSpPr/>
      </dsp:nvSpPr>
      <dsp:spPr>
        <a:xfrm>
          <a:off x="3545641" y="-171089"/>
          <a:ext cx="2211010" cy="2211010"/>
        </a:xfrm>
        <a:prstGeom prst="circularArrow">
          <a:avLst>
            <a:gd name="adj1" fmla="val 3393"/>
            <a:gd name="adj2" fmla="val 419860"/>
            <a:gd name="adj3" fmla="val 19404629"/>
            <a:gd name="adj4" fmla="val 12575511"/>
            <a:gd name="adj5" fmla="val 3958"/>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A67F101-93F5-4D27-8E14-35E47BD928E7}">
      <dsp:nvSpPr>
        <dsp:cNvPr id="0" name=""/>
        <dsp:cNvSpPr/>
      </dsp:nvSpPr>
      <dsp:spPr>
        <a:xfrm>
          <a:off x="3006004" y="428625"/>
          <a:ext cx="1508988" cy="6000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AU" sz="1800" kern="1200" dirty="0" smtClean="0"/>
            <a:t>Programs</a:t>
          </a:r>
          <a:endParaRPr lang="en-AU" sz="1800" kern="1200" dirty="0"/>
        </a:p>
      </dsp:txBody>
      <dsp:txXfrm>
        <a:off x="3006004" y="428625"/>
        <a:ext cx="1508988" cy="600075"/>
      </dsp:txXfrm>
    </dsp:sp>
    <dsp:sp modelId="{FCB06C8C-0FB6-401F-9BB3-54C7DE9A9679}">
      <dsp:nvSpPr>
        <dsp:cNvPr id="0" name=""/>
        <dsp:cNvSpPr/>
      </dsp:nvSpPr>
      <dsp:spPr>
        <a:xfrm>
          <a:off x="4872180" y="728662"/>
          <a:ext cx="1697612" cy="1400175"/>
        </a:xfrm>
        <a:prstGeom prst="roundRect">
          <a:avLst>
            <a:gd name="adj" fmla="val 10000"/>
          </a:avLst>
        </a:prstGeom>
        <a:solidFill>
          <a:schemeClr val="accent1">
            <a:lumMod val="40000"/>
            <a:lumOff val="6000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2385" tIns="32385" rIns="32385" bIns="32385" numCol="1" spcCol="1270" anchor="t" anchorCtr="0">
          <a:noAutofit/>
        </a:bodyPr>
        <a:lstStyle/>
        <a:p>
          <a:pPr marL="171450" lvl="1" indent="-171450" algn="l" defTabSz="755650">
            <a:lnSpc>
              <a:spcPct val="90000"/>
            </a:lnSpc>
            <a:spcBef>
              <a:spcPct val="0"/>
            </a:spcBef>
            <a:spcAft>
              <a:spcPct val="15000"/>
            </a:spcAft>
            <a:buChar char="••"/>
          </a:pPr>
          <a:r>
            <a:rPr lang="en-AU" sz="1700" kern="1200" dirty="0" smtClean="0"/>
            <a:t>Our students and what we know about them</a:t>
          </a:r>
          <a:endParaRPr lang="en-AU" sz="1700" kern="1200" dirty="0"/>
        </a:p>
      </dsp:txBody>
      <dsp:txXfrm>
        <a:off x="4872180" y="728662"/>
        <a:ext cx="1697612" cy="1100137"/>
      </dsp:txXfrm>
    </dsp:sp>
    <dsp:sp modelId="{0C89D494-0E05-4B10-B386-62284636BD21}">
      <dsp:nvSpPr>
        <dsp:cNvPr id="0" name=""/>
        <dsp:cNvSpPr/>
      </dsp:nvSpPr>
      <dsp:spPr>
        <a:xfrm>
          <a:off x="5249427" y="1828800"/>
          <a:ext cx="1508988" cy="600075"/>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AU" sz="1800" kern="1200" dirty="0" smtClean="0"/>
            <a:t>Local school Context</a:t>
          </a:r>
          <a:endParaRPr lang="en-AU" sz="1800" kern="1200" dirty="0"/>
        </a:p>
      </dsp:txBody>
      <dsp:txXfrm>
        <a:off x="5249427" y="1828800"/>
        <a:ext cx="1508988" cy="600075"/>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9DFBBEE-EC09-4E50-ABA5-BF9C36EDB402}">
      <dsp:nvSpPr>
        <dsp:cNvPr id="0" name=""/>
        <dsp:cNvSpPr/>
      </dsp:nvSpPr>
      <dsp:spPr>
        <a:xfrm>
          <a:off x="2957" y="908"/>
          <a:ext cx="8223684" cy="2152484"/>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AU" sz="3600" b="1" kern="1200" dirty="0" smtClean="0"/>
            <a:t>Overview</a:t>
          </a:r>
        </a:p>
        <a:p>
          <a:pPr lvl="0" algn="ctr" defTabSz="1600200">
            <a:lnSpc>
              <a:spcPct val="100000"/>
            </a:lnSpc>
            <a:spcBef>
              <a:spcPct val="0"/>
            </a:spcBef>
            <a:spcAft>
              <a:spcPct val="35000"/>
            </a:spcAft>
          </a:pPr>
          <a:r>
            <a:rPr lang="en-AU" sz="1600" kern="1200" dirty="0" smtClean="0"/>
            <a:t>The content from the overview may be used as an overall introduction to Depth Studies 1-3 or may be integrated with these Depth Studies. </a:t>
          </a:r>
        </a:p>
        <a:p>
          <a:pPr lvl="0" algn="ctr" defTabSz="1600200">
            <a:lnSpc>
              <a:spcPct val="90000"/>
            </a:lnSpc>
            <a:spcBef>
              <a:spcPct val="0"/>
            </a:spcBef>
            <a:spcAft>
              <a:spcPct val="35000"/>
            </a:spcAft>
          </a:pPr>
          <a:r>
            <a:rPr lang="en-AU" sz="1200" kern="1200" dirty="0" smtClean="0"/>
            <a:t>Approximately 10% of teaching time </a:t>
          </a:r>
          <a:endParaRPr lang="en-AU" sz="1200" kern="1200" dirty="0"/>
        </a:p>
      </dsp:txBody>
      <dsp:txXfrm>
        <a:off x="2957" y="908"/>
        <a:ext cx="8223684" cy="2152484"/>
      </dsp:txXfrm>
    </dsp:sp>
    <dsp:sp modelId="{1C2CA272-205D-410B-B6BA-EDA6FDA4AF41}">
      <dsp:nvSpPr>
        <dsp:cNvPr id="0" name=""/>
        <dsp:cNvSpPr/>
      </dsp:nvSpPr>
      <dsp:spPr>
        <a:xfrm>
          <a:off x="2957" y="2372570"/>
          <a:ext cx="2595860" cy="2152484"/>
        </a:xfrm>
        <a:prstGeom prst="roundRect">
          <a:avLst>
            <a:gd name="adj" fmla="val 10000"/>
          </a:avLst>
        </a:prstGeom>
        <a:solidFill>
          <a:srgbClr val="CBD9E5"/>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lvl="0" algn="ctr" defTabSz="889000">
            <a:lnSpc>
              <a:spcPct val="90000"/>
            </a:lnSpc>
            <a:spcBef>
              <a:spcPct val="0"/>
            </a:spcBef>
            <a:spcAft>
              <a:spcPct val="35000"/>
            </a:spcAft>
          </a:pPr>
          <a:r>
            <a:rPr lang="en-AU" sz="2000" i="1" kern="1200" dirty="0" smtClean="0">
              <a:solidFill>
                <a:schemeClr val="tx1"/>
              </a:solidFill>
            </a:rPr>
            <a:t>Depth Study 1</a:t>
          </a:r>
        </a:p>
        <a:p>
          <a:pPr lvl="0" algn="ctr" defTabSz="889000">
            <a:lnSpc>
              <a:spcPct val="100000"/>
            </a:lnSpc>
            <a:spcBef>
              <a:spcPct val="0"/>
            </a:spcBef>
            <a:spcAft>
              <a:spcPct val="35000"/>
            </a:spcAft>
          </a:pPr>
          <a:r>
            <a:rPr lang="en-AU" sz="1800" b="1" i="0" kern="1200" dirty="0" smtClean="0">
              <a:solidFill>
                <a:schemeClr val="tx1"/>
              </a:solidFill>
            </a:rPr>
            <a:t>Investigating the Ancient Past </a:t>
          </a:r>
          <a:r>
            <a:rPr lang="en-AU" sz="1200" b="1" i="0" kern="1200" dirty="0" smtClean="0">
              <a:solidFill>
                <a:schemeClr val="tx1"/>
              </a:solidFill>
            </a:rPr>
            <a:t>(including ancient Australia) </a:t>
          </a:r>
        </a:p>
        <a:p>
          <a:pPr lvl="0" algn="ctr" defTabSz="889000">
            <a:lnSpc>
              <a:spcPct val="90000"/>
            </a:lnSpc>
            <a:spcBef>
              <a:spcPct val="0"/>
            </a:spcBef>
            <a:spcAft>
              <a:spcPct val="35000"/>
            </a:spcAft>
          </a:pPr>
          <a:endParaRPr lang="en-AU" sz="1050" b="1" i="1" kern="1200" dirty="0" smtClean="0">
            <a:solidFill>
              <a:schemeClr val="tx1"/>
            </a:solidFill>
          </a:endParaRPr>
        </a:p>
      </dsp:txBody>
      <dsp:txXfrm>
        <a:off x="2957" y="2372570"/>
        <a:ext cx="2595860" cy="2152484"/>
      </dsp:txXfrm>
    </dsp:sp>
    <dsp:sp modelId="{D638C351-95BA-4381-B545-3EA5734C1FA3}">
      <dsp:nvSpPr>
        <dsp:cNvPr id="0" name=""/>
        <dsp:cNvSpPr/>
      </dsp:nvSpPr>
      <dsp:spPr>
        <a:xfrm>
          <a:off x="2816869" y="2372570"/>
          <a:ext cx="2595860" cy="2152484"/>
        </a:xfrm>
        <a:prstGeom prst="roundRect">
          <a:avLst>
            <a:gd name="adj" fmla="val 10000"/>
          </a:avLst>
        </a:prstGeom>
        <a:solidFill>
          <a:srgbClr val="CBD9E5"/>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lvl="0" algn="ctr" defTabSz="889000">
            <a:lnSpc>
              <a:spcPct val="90000"/>
            </a:lnSpc>
            <a:spcBef>
              <a:spcPct val="0"/>
            </a:spcBef>
            <a:spcAft>
              <a:spcPct val="35000"/>
            </a:spcAft>
          </a:pPr>
          <a:r>
            <a:rPr lang="en-AU" sz="2000" i="1" kern="1200" dirty="0" smtClean="0">
              <a:solidFill>
                <a:schemeClr val="tx1"/>
              </a:solidFill>
            </a:rPr>
            <a:t>Depth Study 2 </a:t>
          </a:r>
        </a:p>
        <a:p>
          <a:pPr lvl="0" algn="ctr" defTabSz="889000">
            <a:lnSpc>
              <a:spcPct val="90000"/>
            </a:lnSpc>
            <a:spcBef>
              <a:spcPct val="0"/>
            </a:spcBef>
            <a:spcAft>
              <a:spcPct val="35000"/>
            </a:spcAft>
          </a:pPr>
          <a:r>
            <a:rPr lang="en-AU" sz="1800" b="1" i="0" kern="1200" dirty="0" smtClean="0">
              <a:solidFill>
                <a:schemeClr val="tx1"/>
              </a:solidFill>
            </a:rPr>
            <a:t>The Mediterranean World</a:t>
          </a:r>
        </a:p>
        <a:p>
          <a:pPr lvl="0" algn="ctr" defTabSz="889000">
            <a:lnSpc>
              <a:spcPct val="90000"/>
            </a:lnSpc>
            <a:spcBef>
              <a:spcPct val="0"/>
            </a:spcBef>
            <a:spcAft>
              <a:spcPct val="35000"/>
            </a:spcAft>
          </a:pPr>
          <a:r>
            <a:rPr lang="en-AU" sz="1500" i="1" kern="1200" dirty="0" smtClean="0">
              <a:solidFill>
                <a:schemeClr val="tx1"/>
              </a:solidFill>
            </a:rPr>
            <a:t>Egypt</a:t>
          </a:r>
          <a:r>
            <a:rPr lang="en-AU" sz="1500" kern="1200" dirty="0" smtClean="0">
              <a:solidFill>
                <a:schemeClr val="tx1"/>
              </a:solidFill>
            </a:rPr>
            <a:t>  or </a:t>
          </a:r>
          <a:r>
            <a:rPr lang="en-AU" sz="1500" i="1" kern="1200" dirty="0" smtClean="0">
              <a:solidFill>
                <a:schemeClr val="tx1"/>
              </a:solidFill>
            </a:rPr>
            <a:t>Greece </a:t>
          </a:r>
        </a:p>
        <a:p>
          <a:pPr marL="0" marR="0" lvl="0" indent="0" algn="ctr" defTabSz="914400" eaLnBrk="1" fontAlgn="auto" latinLnBrk="0" hangingPunct="1">
            <a:lnSpc>
              <a:spcPct val="100000"/>
            </a:lnSpc>
            <a:spcBef>
              <a:spcPct val="0"/>
            </a:spcBef>
            <a:spcAft>
              <a:spcPts val="0"/>
            </a:spcAft>
            <a:buClrTx/>
            <a:buSzTx/>
            <a:buFontTx/>
            <a:buNone/>
            <a:tabLst/>
            <a:defRPr/>
          </a:pPr>
          <a:r>
            <a:rPr lang="en-AU" sz="1500" kern="1200" dirty="0" smtClean="0">
              <a:solidFill>
                <a:schemeClr val="tx1"/>
              </a:solidFill>
            </a:rPr>
            <a:t>or </a:t>
          </a:r>
          <a:r>
            <a:rPr lang="en-AU" sz="1500" i="1" kern="1200" dirty="0" smtClean="0">
              <a:solidFill>
                <a:schemeClr val="tx1"/>
              </a:solidFill>
            </a:rPr>
            <a:t>Rom</a:t>
          </a:r>
          <a:r>
            <a:rPr lang="en-AU" sz="1500" kern="1200" dirty="0" smtClean="0">
              <a:solidFill>
                <a:schemeClr val="tx1"/>
              </a:solidFill>
            </a:rPr>
            <a:t>e</a:t>
          </a:r>
        </a:p>
        <a:p>
          <a:pPr lvl="0" algn="ctr" defTabSz="889000">
            <a:lnSpc>
              <a:spcPct val="90000"/>
            </a:lnSpc>
            <a:spcBef>
              <a:spcPct val="0"/>
            </a:spcBef>
            <a:spcAft>
              <a:spcPct val="35000"/>
            </a:spcAft>
          </a:pPr>
          <a:endParaRPr lang="en-AU" sz="1500" kern="1200" dirty="0">
            <a:solidFill>
              <a:schemeClr val="tx1"/>
            </a:solidFill>
          </a:endParaRPr>
        </a:p>
      </dsp:txBody>
      <dsp:txXfrm>
        <a:off x="2816869" y="2372570"/>
        <a:ext cx="2595860" cy="2152484"/>
      </dsp:txXfrm>
    </dsp:sp>
    <dsp:sp modelId="{480F994F-5B81-42FC-8984-BD99C6E58446}">
      <dsp:nvSpPr>
        <dsp:cNvPr id="0" name=""/>
        <dsp:cNvSpPr/>
      </dsp:nvSpPr>
      <dsp:spPr>
        <a:xfrm>
          <a:off x="5630782" y="2372570"/>
          <a:ext cx="2595860" cy="2152484"/>
        </a:xfrm>
        <a:prstGeom prst="roundRect">
          <a:avLst>
            <a:gd name="adj" fmla="val 10000"/>
          </a:avLst>
        </a:prstGeom>
        <a:solidFill>
          <a:srgbClr val="CBD9E5"/>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lvl="0" algn="ctr" defTabSz="889000">
            <a:lnSpc>
              <a:spcPct val="90000"/>
            </a:lnSpc>
            <a:spcBef>
              <a:spcPct val="0"/>
            </a:spcBef>
            <a:spcAft>
              <a:spcPct val="35000"/>
            </a:spcAft>
          </a:pPr>
          <a:r>
            <a:rPr lang="en-AU" sz="2000" i="1" kern="1200" dirty="0" smtClean="0">
              <a:solidFill>
                <a:schemeClr val="tx1"/>
              </a:solidFill>
            </a:rPr>
            <a:t>Depth Study 3 </a:t>
          </a:r>
        </a:p>
        <a:p>
          <a:pPr lvl="0" algn="ctr" defTabSz="889000">
            <a:lnSpc>
              <a:spcPct val="90000"/>
            </a:lnSpc>
            <a:spcBef>
              <a:spcPct val="0"/>
            </a:spcBef>
            <a:spcAft>
              <a:spcPct val="35000"/>
            </a:spcAft>
          </a:pPr>
          <a:r>
            <a:rPr lang="en-AU" sz="1800" b="1" kern="1200" dirty="0" smtClean="0">
              <a:solidFill>
                <a:schemeClr val="tx1"/>
              </a:solidFill>
            </a:rPr>
            <a:t>The Asian World</a:t>
          </a:r>
        </a:p>
        <a:p>
          <a:pPr lvl="0" algn="ctr" defTabSz="889000">
            <a:lnSpc>
              <a:spcPct val="90000"/>
            </a:lnSpc>
            <a:spcBef>
              <a:spcPct val="0"/>
            </a:spcBef>
            <a:spcAft>
              <a:spcPct val="35000"/>
            </a:spcAft>
          </a:pPr>
          <a:r>
            <a:rPr lang="en-AU" sz="1500" i="1" kern="1200" dirty="0" smtClean="0">
              <a:solidFill>
                <a:schemeClr val="tx1"/>
              </a:solidFill>
            </a:rPr>
            <a:t>India</a:t>
          </a:r>
          <a:r>
            <a:rPr lang="en-AU" sz="1500" kern="1200" dirty="0" smtClean="0">
              <a:solidFill>
                <a:schemeClr val="tx1"/>
              </a:solidFill>
            </a:rPr>
            <a:t> or </a:t>
          </a:r>
        </a:p>
        <a:p>
          <a:pPr lvl="0" algn="ctr" defTabSz="889000">
            <a:lnSpc>
              <a:spcPct val="90000"/>
            </a:lnSpc>
            <a:spcBef>
              <a:spcPct val="0"/>
            </a:spcBef>
            <a:spcAft>
              <a:spcPct val="35000"/>
            </a:spcAft>
          </a:pPr>
          <a:r>
            <a:rPr lang="en-AU" sz="1500" i="1" kern="1200" dirty="0" smtClean="0">
              <a:solidFill>
                <a:schemeClr val="tx1"/>
              </a:solidFill>
            </a:rPr>
            <a:t>China</a:t>
          </a:r>
          <a:r>
            <a:rPr lang="en-AU" sz="1500" kern="1200" dirty="0" smtClean="0">
              <a:solidFill>
                <a:schemeClr val="tx1"/>
              </a:solidFill>
            </a:rPr>
            <a:t> </a:t>
          </a:r>
        </a:p>
        <a:p>
          <a:pPr lvl="0" algn="ctr" defTabSz="889000">
            <a:lnSpc>
              <a:spcPct val="90000"/>
            </a:lnSpc>
            <a:spcBef>
              <a:spcPct val="0"/>
            </a:spcBef>
            <a:spcAft>
              <a:spcPct val="35000"/>
            </a:spcAft>
          </a:pPr>
          <a:endParaRPr lang="en-AU" sz="900" kern="1200" dirty="0" smtClean="0">
            <a:solidFill>
              <a:schemeClr val="tx1"/>
            </a:solidFill>
          </a:endParaRPr>
        </a:p>
      </dsp:txBody>
      <dsp:txXfrm>
        <a:off x="5630782" y="2372570"/>
        <a:ext cx="2595860" cy="2152484"/>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9DFBBEE-EC09-4E50-ABA5-BF9C36EDB402}">
      <dsp:nvSpPr>
        <dsp:cNvPr id="0" name=""/>
        <dsp:cNvSpPr/>
      </dsp:nvSpPr>
      <dsp:spPr>
        <a:xfrm>
          <a:off x="2957" y="2076"/>
          <a:ext cx="8223684" cy="1969960"/>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AU" sz="3600" b="1" kern="1200" dirty="0" smtClean="0"/>
            <a:t>Overview</a:t>
          </a:r>
        </a:p>
        <a:p>
          <a:pPr lvl="0" algn="ctr" defTabSz="1600200">
            <a:lnSpc>
              <a:spcPct val="90000"/>
            </a:lnSpc>
            <a:spcBef>
              <a:spcPct val="0"/>
            </a:spcBef>
            <a:spcAft>
              <a:spcPct val="35000"/>
            </a:spcAft>
          </a:pPr>
          <a:r>
            <a:rPr lang="en-AU" sz="1600" kern="1200" dirty="0" smtClean="0"/>
            <a:t>The content from the overview may be used as an overall introduction to Depth Studies 1-3 or may be integrated with these Depth Studies. </a:t>
          </a:r>
        </a:p>
        <a:p>
          <a:pPr lvl="0" algn="ctr" defTabSz="1600200">
            <a:lnSpc>
              <a:spcPct val="90000"/>
            </a:lnSpc>
            <a:spcBef>
              <a:spcPct val="0"/>
            </a:spcBef>
            <a:spcAft>
              <a:spcPct val="35000"/>
            </a:spcAft>
          </a:pPr>
          <a:r>
            <a:rPr lang="en-AU" sz="1200" kern="1200" dirty="0" smtClean="0"/>
            <a:t>Approximately 10% of teaching time </a:t>
          </a:r>
          <a:endParaRPr lang="en-AU" sz="1200" kern="1200" dirty="0"/>
        </a:p>
      </dsp:txBody>
      <dsp:txXfrm>
        <a:off x="2957" y="2076"/>
        <a:ext cx="8223684" cy="1969960"/>
      </dsp:txXfrm>
    </dsp:sp>
    <dsp:sp modelId="{1C2CA272-205D-410B-B6BA-EDA6FDA4AF41}">
      <dsp:nvSpPr>
        <dsp:cNvPr id="0" name=""/>
        <dsp:cNvSpPr/>
      </dsp:nvSpPr>
      <dsp:spPr>
        <a:xfrm>
          <a:off x="2957" y="2207866"/>
          <a:ext cx="2595860" cy="2316020"/>
        </a:xfrm>
        <a:prstGeom prst="roundRect">
          <a:avLst>
            <a:gd name="adj" fmla="val 10000"/>
          </a:avLst>
        </a:prstGeom>
        <a:solidFill>
          <a:srgbClr val="CBD9E5"/>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lvl="0" algn="ctr" defTabSz="889000">
            <a:lnSpc>
              <a:spcPct val="90000"/>
            </a:lnSpc>
            <a:spcBef>
              <a:spcPct val="0"/>
            </a:spcBef>
            <a:spcAft>
              <a:spcPct val="35000"/>
            </a:spcAft>
          </a:pPr>
          <a:r>
            <a:rPr lang="en-AU" sz="2000" i="1" kern="1200" dirty="0" smtClean="0">
              <a:solidFill>
                <a:schemeClr val="tx1"/>
              </a:solidFill>
            </a:rPr>
            <a:t>Depth Study 1</a:t>
          </a:r>
        </a:p>
        <a:p>
          <a:pPr lvl="0" algn="ctr" defTabSz="889000">
            <a:lnSpc>
              <a:spcPct val="90000"/>
            </a:lnSpc>
            <a:spcBef>
              <a:spcPct val="0"/>
            </a:spcBef>
            <a:spcAft>
              <a:spcPct val="35000"/>
            </a:spcAft>
          </a:pPr>
          <a:r>
            <a:rPr lang="en-AU" sz="2000" b="1" i="0" kern="1200" dirty="0" smtClean="0">
              <a:solidFill>
                <a:schemeClr val="tx1"/>
              </a:solidFill>
            </a:rPr>
            <a:t>Making a Better World?</a:t>
          </a:r>
        </a:p>
        <a:p>
          <a:pPr lvl="0" algn="ctr" defTabSz="889000">
            <a:lnSpc>
              <a:spcPct val="90000"/>
            </a:lnSpc>
            <a:spcBef>
              <a:spcPct val="0"/>
            </a:spcBef>
            <a:spcAft>
              <a:spcPct val="35000"/>
            </a:spcAft>
          </a:pPr>
          <a:r>
            <a:rPr lang="en-AU" sz="1400" b="0" i="1" kern="1200" dirty="0" smtClean="0">
              <a:solidFill>
                <a:schemeClr val="tx1"/>
              </a:solidFill>
            </a:rPr>
            <a:t>Industrial Revolution </a:t>
          </a:r>
          <a:r>
            <a:rPr lang="en-AU" sz="1400" b="0" i="0" kern="1200" dirty="0" smtClean="0">
              <a:solidFill>
                <a:schemeClr val="tx1"/>
              </a:solidFill>
            </a:rPr>
            <a:t>or </a:t>
          </a:r>
          <a:r>
            <a:rPr lang="en-AU" sz="1400" b="0" i="1" kern="1200" dirty="0" smtClean="0">
              <a:solidFill>
                <a:schemeClr val="tx1"/>
              </a:solidFill>
            </a:rPr>
            <a:t>Movement of Peoples </a:t>
          </a:r>
          <a:r>
            <a:rPr lang="en-AU" sz="1400" b="0" i="0" kern="1200" dirty="0" smtClean="0">
              <a:solidFill>
                <a:schemeClr val="tx1"/>
              </a:solidFill>
            </a:rPr>
            <a:t>or </a:t>
          </a:r>
          <a:r>
            <a:rPr lang="en-AU" sz="1400" b="0" i="1" kern="1200" dirty="0" smtClean="0">
              <a:solidFill>
                <a:schemeClr val="tx1"/>
              </a:solidFill>
            </a:rPr>
            <a:t>Progressive Ideas and Movements</a:t>
          </a:r>
        </a:p>
      </dsp:txBody>
      <dsp:txXfrm>
        <a:off x="2957" y="2207866"/>
        <a:ext cx="2595860" cy="2316020"/>
      </dsp:txXfrm>
    </dsp:sp>
    <dsp:sp modelId="{D638C351-95BA-4381-B545-3EA5734C1FA3}">
      <dsp:nvSpPr>
        <dsp:cNvPr id="0" name=""/>
        <dsp:cNvSpPr/>
      </dsp:nvSpPr>
      <dsp:spPr>
        <a:xfrm>
          <a:off x="2816869" y="2207866"/>
          <a:ext cx="2595860" cy="2316020"/>
        </a:xfrm>
        <a:prstGeom prst="roundRect">
          <a:avLst>
            <a:gd name="adj" fmla="val 10000"/>
          </a:avLst>
        </a:prstGeom>
        <a:solidFill>
          <a:srgbClr val="CBD9E5"/>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lvl="0" algn="ctr" defTabSz="889000">
            <a:lnSpc>
              <a:spcPct val="90000"/>
            </a:lnSpc>
            <a:spcBef>
              <a:spcPct val="0"/>
            </a:spcBef>
            <a:spcAft>
              <a:spcPct val="35000"/>
            </a:spcAft>
          </a:pPr>
          <a:r>
            <a:rPr lang="en-AU" sz="2000" i="1" kern="1200" dirty="0" smtClean="0">
              <a:solidFill>
                <a:schemeClr val="tx1"/>
              </a:solidFill>
            </a:rPr>
            <a:t>Depth Study 2 </a:t>
          </a:r>
        </a:p>
        <a:p>
          <a:pPr lvl="0" algn="ctr" defTabSz="889000">
            <a:lnSpc>
              <a:spcPct val="90000"/>
            </a:lnSpc>
            <a:spcBef>
              <a:spcPct val="0"/>
            </a:spcBef>
            <a:spcAft>
              <a:spcPct val="35000"/>
            </a:spcAft>
          </a:pPr>
          <a:r>
            <a:rPr lang="en-AU" sz="2000" b="1" i="0" kern="1200" dirty="0" smtClean="0">
              <a:solidFill>
                <a:schemeClr val="tx1"/>
              </a:solidFill>
            </a:rPr>
            <a:t>Australia and Asia</a:t>
          </a:r>
        </a:p>
        <a:p>
          <a:pPr lvl="0" algn="ctr" defTabSz="889000">
            <a:lnSpc>
              <a:spcPct val="90000"/>
            </a:lnSpc>
            <a:spcBef>
              <a:spcPct val="0"/>
            </a:spcBef>
            <a:spcAft>
              <a:spcPct val="35000"/>
            </a:spcAft>
          </a:pPr>
          <a:r>
            <a:rPr lang="en-AU" sz="1400" i="1" kern="1200" dirty="0" smtClean="0">
              <a:solidFill>
                <a:schemeClr val="tx1"/>
              </a:solidFill>
            </a:rPr>
            <a:t>Making a Nation </a:t>
          </a:r>
          <a:r>
            <a:rPr lang="en-AU" sz="1400" kern="1200" dirty="0" smtClean="0">
              <a:solidFill>
                <a:schemeClr val="tx1"/>
              </a:solidFill>
            </a:rPr>
            <a:t>or </a:t>
          </a:r>
        </a:p>
        <a:p>
          <a:pPr lvl="0" algn="ctr" defTabSz="889000">
            <a:lnSpc>
              <a:spcPct val="90000"/>
            </a:lnSpc>
            <a:spcBef>
              <a:spcPct val="0"/>
            </a:spcBef>
            <a:spcAft>
              <a:spcPct val="35000"/>
            </a:spcAft>
          </a:pPr>
          <a:r>
            <a:rPr lang="en-AU" sz="1400" i="1" kern="1200" dirty="0" smtClean="0">
              <a:solidFill>
                <a:schemeClr val="tx1"/>
              </a:solidFill>
            </a:rPr>
            <a:t>Asia and the World</a:t>
          </a:r>
        </a:p>
        <a:p>
          <a:pPr marL="0" marR="0" lvl="0" indent="0" algn="ctr" defTabSz="914400" eaLnBrk="1" fontAlgn="auto" latinLnBrk="0" hangingPunct="1">
            <a:lnSpc>
              <a:spcPct val="100000"/>
            </a:lnSpc>
            <a:spcBef>
              <a:spcPct val="0"/>
            </a:spcBef>
            <a:spcAft>
              <a:spcPts val="0"/>
            </a:spcAft>
            <a:buClrTx/>
            <a:buSzTx/>
            <a:buFontTx/>
            <a:buNone/>
            <a:tabLst/>
            <a:defRPr/>
          </a:pPr>
          <a:endParaRPr lang="en-AU" sz="1400" kern="1200" dirty="0" smtClean="0">
            <a:solidFill>
              <a:schemeClr val="tx1"/>
            </a:solidFill>
          </a:endParaRPr>
        </a:p>
      </dsp:txBody>
      <dsp:txXfrm>
        <a:off x="2816869" y="2207866"/>
        <a:ext cx="2595860" cy="2316020"/>
      </dsp:txXfrm>
    </dsp:sp>
    <dsp:sp modelId="{480F994F-5B81-42FC-8984-BD99C6E58446}">
      <dsp:nvSpPr>
        <dsp:cNvPr id="0" name=""/>
        <dsp:cNvSpPr/>
      </dsp:nvSpPr>
      <dsp:spPr>
        <a:xfrm>
          <a:off x="5630782" y="2207866"/>
          <a:ext cx="2595860" cy="2316020"/>
        </a:xfrm>
        <a:prstGeom prst="roundRect">
          <a:avLst>
            <a:gd name="adj" fmla="val 10000"/>
          </a:avLst>
        </a:prstGeom>
        <a:solidFill>
          <a:srgbClr val="CBD9E5"/>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t" anchorCtr="0">
          <a:noAutofit/>
        </a:bodyPr>
        <a:lstStyle/>
        <a:p>
          <a:pPr lvl="0" algn="ctr" defTabSz="889000">
            <a:lnSpc>
              <a:spcPct val="90000"/>
            </a:lnSpc>
            <a:spcBef>
              <a:spcPct val="0"/>
            </a:spcBef>
            <a:spcAft>
              <a:spcPct val="35000"/>
            </a:spcAft>
          </a:pPr>
          <a:r>
            <a:rPr lang="en-AU" sz="2000" i="1" kern="1200" dirty="0" smtClean="0">
              <a:solidFill>
                <a:schemeClr val="tx1"/>
              </a:solidFill>
            </a:rPr>
            <a:t>Core Study - Depth Study 3 </a:t>
          </a:r>
        </a:p>
        <a:p>
          <a:pPr lvl="0" algn="ctr" defTabSz="889000">
            <a:lnSpc>
              <a:spcPct val="90000"/>
            </a:lnSpc>
            <a:spcBef>
              <a:spcPct val="0"/>
            </a:spcBef>
            <a:spcAft>
              <a:spcPct val="35000"/>
            </a:spcAft>
          </a:pPr>
          <a:r>
            <a:rPr lang="en-AU" sz="2000" b="1" kern="1200" dirty="0" smtClean="0">
              <a:solidFill>
                <a:schemeClr val="tx1"/>
              </a:solidFill>
            </a:rPr>
            <a:t>Australians at War </a:t>
          </a:r>
        </a:p>
        <a:p>
          <a:pPr lvl="0" algn="ctr" defTabSz="889000">
            <a:lnSpc>
              <a:spcPct val="90000"/>
            </a:lnSpc>
            <a:spcBef>
              <a:spcPct val="0"/>
            </a:spcBef>
            <a:spcAft>
              <a:spcPct val="35000"/>
            </a:spcAft>
          </a:pPr>
          <a:r>
            <a:rPr lang="en-AU" sz="1600" b="1" kern="1200" dirty="0" smtClean="0">
              <a:solidFill>
                <a:schemeClr val="tx1"/>
              </a:solidFill>
            </a:rPr>
            <a:t>(World Wars I and II)</a:t>
          </a:r>
          <a:endParaRPr lang="en-AU" sz="1600" kern="1200" dirty="0" smtClean="0">
            <a:solidFill>
              <a:schemeClr val="tx1"/>
            </a:solidFill>
          </a:endParaRPr>
        </a:p>
        <a:p>
          <a:pPr marL="0" marR="0" lvl="0" indent="0" algn="ctr" defTabSz="914400" eaLnBrk="1" fontAlgn="auto" latinLnBrk="0" hangingPunct="1">
            <a:lnSpc>
              <a:spcPct val="100000"/>
            </a:lnSpc>
            <a:spcBef>
              <a:spcPct val="0"/>
            </a:spcBef>
            <a:spcAft>
              <a:spcPts val="0"/>
            </a:spcAft>
            <a:buClrTx/>
            <a:buSzTx/>
            <a:buFontTx/>
            <a:buNone/>
            <a:tabLst/>
            <a:defRPr/>
          </a:pPr>
          <a:endParaRPr lang="en-AU" sz="1400" kern="1200" dirty="0" smtClean="0">
            <a:solidFill>
              <a:schemeClr val="tx1"/>
            </a:solidFill>
          </a:endParaRPr>
        </a:p>
        <a:p>
          <a:pPr lvl="0" algn="ctr" defTabSz="889000">
            <a:lnSpc>
              <a:spcPct val="90000"/>
            </a:lnSpc>
            <a:spcBef>
              <a:spcPct val="0"/>
            </a:spcBef>
            <a:spcAft>
              <a:spcPct val="35000"/>
            </a:spcAft>
          </a:pPr>
          <a:endParaRPr lang="en-AU" sz="1500" kern="1200" dirty="0">
            <a:solidFill>
              <a:schemeClr val="tx1"/>
            </a:solidFill>
          </a:endParaRPr>
        </a:p>
      </dsp:txBody>
      <dsp:txXfrm>
        <a:off x="5630782" y="2207866"/>
        <a:ext cx="2595860" cy="231602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EC310F0-2C82-418A-9391-C14C18FEE838}" type="datetimeFigureOut">
              <a:rPr lang="en-US" smtClean="0"/>
              <a:pPr/>
              <a:t>7/12/2012</a:t>
            </a:fld>
            <a:endParaRPr lang="en-AU"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B5FDBC3-A4B4-48AF-B4E1-3F8754F861D6}" type="slidenum">
              <a:rPr lang="en-AU" smtClean="0"/>
              <a:pPr/>
              <a:t>‹#›</a:t>
            </a:fld>
            <a:endParaRPr lang="en-AU"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38F1C1-058C-4447-BA58-16C51AAEB826}" type="datetimeFigureOut">
              <a:rPr lang="en-US" smtClean="0"/>
              <a:pPr/>
              <a:t>7/12/2012</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9796E2-DD9D-4CFE-B8FD-49F6ED3528C8}" type="slidenum">
              <a:rPr lang="en-AU" smtClean="0"/>
              <a:pPr/>
              <a:t>‹#›</a:t>
            </a:fld>
            <a:endParaRPr lang="en-A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asiasociety.org/education/resources-schools/professional-learning/seven-skills-students-need-their-future"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pPr>
              <a:defRPr/>
            </a:pPr>
            <a:fld id="{1E61E6D0-33B1-4A6E-AB1E-444313113AE3}" type="slidenum">
              <a:rPr lang="en-AU" smtClean="0"/>
              <a:pPr>
                <a:defRPr/>
              </a:pPr>
              <a:t>10</a:t>
            </a:fld>
            <a:endParaRPr lang="en-AU"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p:spPr>
      </p:sp>
      <p:sp>
        <p:nvSpPr>
          <p:cNvPr id="68611" name="Notes Placeholder 2"/>
          <p:cNvSpPr>
            <a:spLocks noGrp="1"/>
          </p:cNvSpPr>
          <p:nvPr>
            <p:ph type="body" idx="1"/>
          </p:nvPr>
        </p:nvSpPr>
        <p:spPr bwMode="auto">
          <a:noFill/>
        </p:spPr>
        <p:txBody>
          <a:bodyPr/>
          <a:lstStyle/>
          <a:p>
            <a:pPr defTabSz="909638" eaLnBrk="1" hangingPunct="1">
              <a:spcBef>
                <a:spcPct val="0"/>
              </a:spcBef>
            </a:pPr>
            <a:r>
              <a:rPr lang="en-AU" dirty="0" smtClean="0"/>
              <a:t>Stage 3 has two topics, with  outcomes allocated to both topics. The outcome related to historical skills is referenced to both topics. </a:t>
            </a:r>
          </a:p>
          <a:p>
            <a:pPr defTabSz="909638"/>
            <a:endParaRPr lang="en-AU" dirty="0" smtClean="0"/>
          </a:p>
          <a:p>
            <a:pPr defTabSz="909638"/>
            <a:r>
              <a:rPr lang="en-AU" dirty="0" smtClean="0"/>
              <a:t>The Stage 3 topics are: </a:t>
            </a:r>
            <a:r>
              <a:rPr lang="en-AU" i="1" dirty="0" smtClean="0"/>
              <a:t>The Australian Colonies  </a:t>
            </a:r>
            <a:r>
              <a:rPr lang="en-AU" dirty="0" smtClean="0"/>
              <a:t>and </a:t>
            </a:r>
            <a:r>
              <a:rPr lang="en-AU" i="1" dirty="0" smtClean="0"/>
              <a:t>Australia as a Nation . </a:t>
            </a:r>
            <a:r>
              <a:rPr lang="en-AU" dirty="0" smtClean="0"/>
              <a:t>Key inquiry questions have been included for each topic.</a:t>
            </a:r>
            <a:br>
              <a:rPr lang="en-AU" dirty="0" smtClean="0"/>
            </a:br>
            <a:r>
              <a:rPr lang="en-AU" dirty="0" smtClean="0"/>
              <a:t> </a:t>
            </a:r>
          </a:p>
          <a:p>
            <a:pPr defTabSz="909638"/>
            <a:r>
              <a:rPr lang="en-AU" i="1" dirty="0" smtClean="0"/>
              <a:t>The Australian Colonies  </a:t>
            </a:r>
            <a:r>
              <a:rPr lang="en-AU" dirty="0" smtClean="0"/>
              <a:t>provides a study of Colonial Australia in the 1800s. Students learn about the founding of the Australian colonies and the development of a colony.</a:t>
            </a:r>
          </a:p>
          <a:p>
            <a:pPr defTabSz="909638"/>
            <a:endParaRPr lang="en-AU" dirty="0" smtClean="0"/>
          </a:p>
          <a:p>
            <a:pPr defTabSz="909638"/>
            <a:r>
              <a:rPr lang="en-AU" i="1" dirty="0" smtClean="0"/>
              <a:t>Australia as a Nation </a:t>
            </a:r>
            <a:r>
              <a:rPr lang="en-AU" dirty="0" smtClean="0"/>
              <a:t>examines the development of Australia as a nation, particularly after 1900. The study of Australia’s system of government is integral to this topic. Additional content has been added to this topic in Version 2 of the syllabus.</a:t>
            </a:r>
          </a:p>
          <a:p>
            <a:pPr defTabSz="909638"/>
            <a:endParaRPr lang="en-AU" dirty="0" smtClean="0"/>
          </a:p>
          <a:p>
            <a:pPr defTabSz="909638"/>
            <a:endParaRPr lang="en-AU" dirty="0" smtClean="0"/>
          </a:p>
          <a:p>
            <a:pPr defTabSz="909638" eaLnBrk="1" hangingPunct="1">
              <a:spcBef>
                <a:spcPct val="0"/>
              </a:spcBef>
            </a:pPr>
            <a:endParaRPr lang="en-AU" dirty="0" smtClean="0"/>
          </a:p>
        </p:txBody>
      </p:sp>
      <p:sp>
        <p:nvSpPr>
          <p:cNvPr id="68612" name="Slide Number Placeholder 3"/>
          <p:cNvSpPr>
            <a:spLocks noGrp="1"/>
          </p:cNvSpPr>
          <p:nvPr>
            <p:ph type="sldNum" sz="quarter" idx="5"/>
          </p:nvPr>
        </p:nvSpPr>
        <p:spPr bwMode="auto">
          <a:noFill/>
          <a:ln>
            <a:miter lim="800000"/>
            <a:headEnd/>
            <a:tailEnd/>
          </a:ln>
        </p:spPr>
        <p:txBody>
          <a:bodyPr/>
          <a:lstStyle/>
          <a:p>
            <a:fld id="{6456AD0F-D2B9-4CEF-8F0E-61232EB272D4}" type="slidenum">
              <a:rPr lang="en-AU"/>
              <a:pPr/>
              <a:t>23</a:t>
            </a:fld>
            <a:endParaRPr lang="en-AU"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a:lstStyle/>
          <a:p>
            <a:r>
              <a:rPr lang="en-AU" dirty="0" smtClean="0">
                <a:latin typeface="Arial" charset="0"/>
                <a:cs typeface="Arial" charset="0"/>
              </a:rPr>
              <a:t>In Stage 4 students study a range of depth studies from the ancient times to the beginning of the modern period.</a:t>
            </a:r>
          </a:p>
          <a:p>
            <a:r>
              <a:rPr lang="en-AU" dirty="0" smtClean="0">
                <a:latin typeface="Arial" charset="0"/>
                <a:cs typeface="Arial" charset="0"/>
              </a:rPr>
              <a:t>Depth Study 1- </a:t>
            </a:r>
            <a:r>
              <a:rPr lang="en-AU" b="1" i="1" dirty="0" smtClean="0">
                <a:latin typeface="Arial" charset="0"/>
                <a:cs typeface="Arial" charset="0"/>
              </a:rPr>
              <a:t>Investigating the Ancient Past</a:t>
            </a:r>
            <a:r>
              <a:rPr lang="en-AU" dirty="0" smtClean="0">
                <a:latin typeface="Arial" charset="0"/>
                <a:cs typeface="Arial" charset="0"/>
              </a:rPr>
              <a:t>.   </a:t>
            </a:r>
          </a:p>
          <a:p>
            <a:r>
              <a:rPr lang="en-AU" dirty="0" smtClean="0">
                <a:latin typeface="Arial" charset="0"/>
                <a:cs typeface="Arial" charset="0"/>
              </a:rPr>
              <a:t>The role of the historian and archaeologist, and the different approaches to investigating history are closely examined. This depth study has many aspects of the current NSW History syllabus. Stage 4 Depth Study 1 </a:t>
            </a:r>
            <a:r>
              <a:rPr lang="en-AU" b="1" i="1" dirty="0" smtClean="0">
                <a:latin typeface="Arial" charset="0"/>
                <a:cs typeface="Arial" charset="0"/>
              </a:rPr>
              <a:t>Investigating the Ancient Past (including ancient Australia)  </a:t>
            </a:r>
            <a:r>
              <a:rPr lang="en-AU" dirty="0" smtClean="0">
                <a:latin typeface="Arial" charset="0"/>
                <a:cs typeface="Arial" charset="0"/>
              </a:rPr>
              <a:t>is a welcome addition to the second draft.</a:t>
            </a:r>
            <a:endParaRPr lang="en-AU" b="1" i="1" dirty="0" smtClean="0">
              <a:latin typeface="Arial" charset="0"/>
              <a:cs typeface="Arial" charset="0"/>
            </a:endParaRPr>
          </a:p>
          <a:p>
            <a:endParaRPr lang="en-AU" dirty="0" smtClean="0">
              <a:latin typeface="Arial" charset="0"/>
              <a:cs typeface="Arial" charset="0"/>
            </a:endParaRPr>
          </a:p>
          <a:p>
            <a:r>
              <a:rPr lang="en-AU" dirty="0" smtClean="0">
                <a:latin typeface="Arial" charset="0"/>
                <a:cs typeface="Arial" charset="0"/>
              </a:rPr>
              <a:t>Depth Studies 2 and 3 provide students with an opportunity to study a range of societies and civilisations from the past, with an in-depth study of one society e.g. Egypt or Greece or Rome, or China or India.  Depth Studies 2 and 3  have some aspects of the current NSW History syllabus Topic 2 </a:t>
            </a:r>
            <a:r>
              <a:rPr lang="en-AU" b="1" i="1" dirty="0" smtClean="0">
                <a:latin typeface="Arial" charset="0"/>
                <a:cs typeface="Arial" charset="0"/>
              </a:rPr>
              <a:t>Societies and Civilisation of the Past</a:t>
            </a:r>
            <a:r>
              <a:rPr lang="en-AU" dirty="0" smtClean="0">
                <a:latin typeface="Arial" charset="0"/>
                <a:cs typeface="Arial" charset="0"/>
              </a:rPr>
              <a:t>. These depth studies provide great scope for student interest and engagement and local knowledge can be applied where relevant. </a:t>
            </a:r>
          </a:p>
          <a:p>
            <a:endParaRPr lang="en-AU" dirty="0" smtClean="0">
              <a:latin typeface="Arial" charset="0"/>
              <a:cs typeface="Arial" charset="0"/>
            </a:endParaRPr>
          </a:p>
          <a:p>
            <a:r>
              <a:rPr lang="en-AU" dirty="0" smtClean="0">
                <a:latin typeface="Arial" charset="0"/>
                <a:cs typeface="Arial" charset="0"/>
              </a:rPr>
              <a:t>Teachers will be able to use existing teaching and learning resources to adapt and create revised units of work for these depth studies.</a:t>
            </a:r>
          </a:p>
          <a:p>
            <a:endParaRPr lang="en-AU" dirty="0" smtClean="0">
              <a:latin typeface="Arial" charset="0"/>
              <a:cs typeface="Arial" charset="0"/>
            </a:endParaRPr>
          </a:p>
          <a:p>
            <a:endParaRPr lang="en-AU" dirty="0" smtClean="0">
              <a:latin typeface="Arial" charset="0"/>
              <a:cs typeface="Arial" charset="0"/>
            </a:endParaRPr>
          </a:p>
          <a:p>
            <a:endParaRPr lang="en-AU" dirty="0" smtClean="0">
              <a:latin typeface="Arial" charset="0"/>
              <a:cs typeface="Arial" charset="0"/>
            </a:endParaRPr>
          </a:p>
          <a:p>
            <a:endParaRPr lang="en-AU" dirty="0" smtClean="0">
              <a:latin typeface="Arial" charset="0"/>
              <a:cs typeface="Arial" charset="0"/>
            </a:endParaRPr>
          </a:p>
          <a:p>
            <a:pPr>
              <a:buFontTx/>
              <a:buChar char="•"/>
            </a:pPr>
            <a:endParaRPr lang="en-AU" dirty="0" smtClean="0">
              <a:latin typeface="Arial" charset="0"/>
              <a:cs typeface="Arial" charset="0"/>
            </a:endParaRPr>
          </a:p>
          <a:p>
            <a:pPr>
              <a:buFontTx/>
              <a:buChar char="•"/>
            </a:pPr>
            <a:endParaRPr lang="en-AU" dirty="0" smtClean="0">
              <a:latin typeface="Arial" charset="0"/>
              <a:cs typeface="Arial" charset="0"/>
            </a:endParaRPr>
          </a:p>
          <a:p>
            <a:pPr>
              <a:buFontTx/>
              <a:buChar char="•"/>
            </a:pPr>
            <a:endParaRPr lang="en-AU" dirty="0" smtClean="0">
              <a:latin typeface="Arial" charset="0"/>
              <a:cs typeface="Arial" charset="0"/>
            </a:endParaRPr>
          </a:p>
          <a:p>
            <a:pPr eaLnBrk="1" hangingPunct="1">
              <a:spcBef>
                <a:spcPct val="0"/>
              </a:spcBef>
              <a:buFontTx/>
              <a:buChar char="•"/>
            </a:pPr>
            <a:endParaRPr lang="en-AU" dirty="0" smtClean="0"/>
          </a:p>
        </p:txBody>
      </p:sp>
      <p:sp>
        <p:nvSpPr>
          <p:cNvPr id="69636" name="Slide Number Placeholder 3"/>
          <p:cNvSpPr>
            <a:spLocks noGrp="1"/>
          </p:cNvSpPr>
          <p:nvPr>
            <p:ph type="sldNum" sz="quarter" idx="5"/>
          </p:nvPr>
        </p:nvSpPr>
        <p:spPr bwMode="auto">
          <a:noFill/>
          <a:ln>
            <a:miter lim="800000"/>
            <a:headEnd/>
            <a:tailEnd/>
          </a:ln>
        </p:spPr>
        <p:txBody>
          <a:bodyPr/>
          <a:lstStyle/>
          <a:p>
            <a:fld id="{FB832C85-841A-414C-9543-0FCD77870FAB}" type="slidenum">
              <a:rPr lang="en-AU"/>
              <a:pPr/>
              <a:t>24</a:t>
            </a:fld>
            <a:endParaRPr lang="en-AU"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71683" name="Notes Placeholder 2"/>
          <p:cNvSpPr>
            <a:spLocks noGrp="1"/>
          </p:cNvSpPr>
          <p:nvPr>
            <p:ph type="body" idx="1"/>
          </p:nvPr>
        </p:nvSpPr>
        <p:spPr bwMode="auto">
          <a:noFill/>
        </p:spPr>
        <p:txBody>
          <a:bodyPr/>
          <a:lstStyle/>
          <a:p>
            <a:r>
              <a:rPr lang="en-AU" i="1" dirty="0" smtClean="0"/>
              <a:t>The Making of the Modern World </a:t>
            </a:r>
            <a:r>
              <a:rPr lang="en-AU" dirty="0" smtClean="0"/>
              <a:t>sees significant change from  the current NSW syllabus. 1750, the beginning of the Industrial Revolution., is the starting point. A World History approach is adopted. There is a clear focus on industrialisation, nationalism, imperialism, colonisation and the impact of the world wars on Australia.</a:t>
            </a:r>
            <a:endParaRPr lang="en-AU" b="1" i="1" dirty="0" smtClean="0"/>
          </a:p>
          <a:p>
            <a:endParaRPr lang="en-AU" dirty="0" smtClean="0"/>
          </a:p>
          <a:p>
            <a:r>
              <a:rPr lang="en-AU" dirty="0" smtClean="0"/>
              <a:t>Depth Study 1 – A choice of three options. Considerable work will need to go into developing engaging lesson material.</a:t>
            </a:r>
          </a:p>
          <a:p>
            <a:endParaRPr lang="en-AU" dirty="0" smtClean="0"/>
          </a:p>
          <a:p>
            <a:r>
              <a:rPr lang="en-AU" dirty="0" smtClean="0"/>
              <a:t>Depth Study 2 – A choice between an Asian country OR Australia in the 19</a:t>
            </a:r>
            <a:r>
              <a:rPr lang="en-AU" baseline="30000" dirty="0" smtClean="0"/>
              <a:t>th</a:t>
            </a:r>
            <a:r>
              <a:rPr lang="en-AU" dirty="0" smtClean="0"/>
              <a:t> Century and up to 1918. Many teachers will be familiar with Australia in this period but not with the Asian countries. Considerable work will need to go into developing engaging lesson material for the Asian options.</a:t>
            </a:r>
          </a:p>
          <a:p>
            <a:endParaRPr lang="en-AU" dirty="0" smtClean="0"/>
          </a:p>
          <a:p>
            <a:r>
              <a:rPr lang="en-AU" dirty="0" smtClean="0"/>
              <a:t>Core Study - Depth Study 3 now brings World War 1 and World War 2 together in one study. They can be taught as a broad comparative study or studied separately. Teachers are very familiar with these wars but may find it challenging to be selective with the content of each war to teach them both in one unit. Teachers may also consider teaching this as a comparative study.</a:t>
            </a:r>
          </a:p>
          <a:p>
            <a:endParaRPr lang="en-AU" dirty="0" smtClean="0"/>
          </a:p>
        </p:txBody>
      </p:sp>
      <p:sp>
        <p:nvSpPr>
          <p:cNvPr id="71684" name="Slide Number Placeholder 3"/>
          <p:cNvSpPr>
            <a:spLocks noGrp="1"/>
          </p:cNvSpPr>
          <p:nvPr>
            <p:ph type="sldNum" sz="quarter" idx="5"/>
          </p:nvPr>
        </p:nvSpPr>
        <p:spPr bwMode="auto">
          <a:noFill/>
          <a:ln>
            <a:miter lim="800000"/>
            <a:headEnd/>
            <a:tailEnd/>
          </a:ln>
        </p:spPr>
        <p:txBody>
          <a:bodyPr/>
          <a:lstStyle/>
          <a:p>
            <a:fld id="{700032E9-4FA4-4DF0-9C82-692C11190FED}" type="slidenum">
              <a:rPr lang="en-AU"/>
              <a:pPr/>
              <a:t>25</a:t>
            </a:fld>
            <a:endParaRPr lang="en-A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a:lstStyle/>
          <a:p>
            <a:pPr eaLnBrk="1" hangingPunct="1">
              <a:spcBef>
                <a:spcPct val="0"/>
              </a:spcBef>
            </a:pPr>
            <a:r>
              <a:rPr lang="en-AU" dirty="0" smtClean="0"/>
              <a:t>A contemporary view of 21</a:t>
            </a:r>
            <a:r>
              <a:rPr lang="en-AU" baseline="30000" dirty="0" smtClean="0"/>
              <a:t>st</a:t>
            </a:r>
            <a:r>
              <a:rPr lang="en-AU" dirty="0" smtClean="0"/>
              <a:t> Century skills presented  By Dr Tony Wagner </a:t>
            </a:r>
          </a:p>
          <a:p>
            <a:pPr eaLnBrk="1" hangingPunct="1">
              <a:spcBef>
                <a:spcPct val="0"/>
              </a:spcBef>
            </a:pPr>
            <a:r>
              <a:rPr lang="en-AU" dirty="0" smtClean="0">
                <a:hlinkClick r:id="rId3"/>
              </a:rPr>
              <a:t>http://asiasociety.org/education/resources-schools/professional-learning/seven-skills-students-need-their-future</a:t>
            </a:r>
            <a:endParaRPr lang="en-AU" dirty="0" smtClean="0"/>
          </a:p>
        </p:txBody>
      </p:sp>
      <p:sp>
        <p:nvSpPr>
          <p:cNvPr id="65540" name="Slide Number Placeholder 3"/>
          <p:cNvSpPr>
            <a:spLocks noGrp="1"/>
          </p:cNvSpPr>
          <p:nvPr>
            <p:ph type="sldNum" sz="quarter" idx="5"/>
          </p:nvPr>
        </p:nvSpPr>
        <p:spPr bwMode="auto">
          <a:noFill/>
          <a:ln>
            <a:miter lim="800000"/>
            <a:headEnd/>
            <a:tailEnd/>
          </a:ln>
        </p:spPr>
        <p:txBody>
          <a:bodyPr/>
          <a:lstStyle/>
          <a:p>
            <a:fld id="{6D2E64E0-3AEE-4367-92BF-5CD7401FC6E8}" type="slidenum">
              <a:rPr lang="en-AU" smtClean="0"/>
              <a:pPr/>
              <a:t>11</a:t>
            </a:fld>
            <a:endParaRPr lang="en-AU"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pPr>
              <a:defRPr/>
            </a:pPr>
            <a:fld id="{1E61E6D0-33B1-4A6E-AB1E-444313113AE3}" type="slidenum">
              <a:rPr lang="en-AU" smtClean="0"/>
              <a:pPr>
                <a:defRPr/>
              </a:pPr>
              <a:t>12</a:t>
            </a:fld>
            <a:endParaRPr lang="en-AU"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a:lstStyle/>
          <a:p>
            <a:pPr eaLnBrk="1" hangingPunct="1">
              <a:spcBef>
                <a:spcPct val="0"/>
              </a:spcBef>
            </a:pPr>
            <a:endParaRPr lang="en-AU" dirty="0" smtClean="0"/>
          </a:p>
        </p:txBody>
      </p:sp>
      <p:sp>
        <p:nvSpPr>
          <p:cNvPr id="78852" name="Slide Number Placeholder 3"/>
          <p:cNvSpPr>
            <a:spLocks noGrp="1"/>
          </p:cNvSpPr>
          <p:nvPr>
            <p:ph type="sldNum" sz="quarter" idx="5"/>
          </p:nvPr>
        </p:nvSpPr>
        <p:spPr bwMode="auto">
          <a:noFill/>
          <a:ln>
            <a:miter lim="800000"/>
            <a:headEnd/>
            <a:tailEnd/>
          </a:ln>
        </p:spPr>
        <p:txBody>
          <a:bodyPr/>
          <a:lstStyle/>
          <a:p>
            <a:fld id="{7CEF09D7-85FF-45E3-AB99-E0004E881C9F}" type="slidenum">
              <a:rPr lang="en-AU"/>
              <a:pPr/>
              <a:t>14</a:t>
            </a:fld>
            <a:endParaRPr lang="en-AU"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a:lstStyle/>
          <a:p>
            <a:pPr eaLnBrk="1" hangingPunct="1">
              <a:spcBef>
                <a:spcPct val="0"/>
              </a:spcBef>
            </a:pPr>
            <a:endParaRPr lang="en-AU" dirty="0" smtClean="0"/>
          </a:p>
        </p:txBody>
      </p:sp>
      <p:sp>
        <p:nvSpPr>
          <p:cNvPr id="78852" name="Slide Number Placeholder 3"/>
          <p:cNvSpPr>
            <a:spLocks noGrp="1"/>
          </p:cNvSpPr>
          <p:nvPr>
            <p:ph type="sldNum" sz="quarter" idx="5"/>
          </p:nvPr>
        </p:nvSpPr>
        <p:spPr bwMode="auto">
          <a:noFill/>
          <a:ln>
            <a:miter lim="800000"/>
            <a:headEnd/>
            <a:tailEnd/>
          </a:ln>
        </p:spPr>
        <p:txBody>
          <a:bodyPr/>
          <a:lstStyle/>
          <a:p>
            <a:fld id="{7CEF09D7-85FF-45E3-AB99-E0004E881C9F}" type="slidenum">
              <a:rPr lang="en-AU"/>
              <a:pPr/>
              <a:t>15</a:t>
            </a:fld>
            <a:endParaRPr lang="en-AU"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a:lstStyle/>
          <a:p>
            <a:pPr eaLnBrk="1" hangingPunct="1">
              <a:spcBef>
                <a:spcPct val="0"/>
              </a:spcBef>
            </a:pPr>
            <a:r>
              <a:rPr lang="en-AU" dirty="0" smtClean="0"/>
              <a:t>Click to animate – use the time between each animation for discussion.</a:t>
            </a:r>
          </a:p>
          <a:p>
            <a:pPr eaLnBrk="1" hangingPunct="1">
              <a:spcBef>
                <a:spcPct val="0"/>
              </a:spcBef>
            </a:pPr>
            <a:r>
              <a:rPr lang="en-AU" dirty="0" smtClean="0"/>
              <a:t>NSW syllabuses will continue to have Stage-based outcomes and content.</a:t>
            </a:r>
          </a:p>
          <a:p>
            <a:pPr eaLnBrk="1" hangingPunct="1">
              <a:spcBef>
                <a:spcPct val="0"/>
              </a:spcBef>
            </a:pPr>
            <a:endParaRPr lang="en-AU" dirty="0" smtClean="0"/>
          </a:p>
          <a:p>
            <a:pPr eaLnBrk="1" hangingPunct="1">
              <a:spcBef>
                <a:spcPct val="0"/>
              </a:spcBef>
            </a:pPr>
            <a:r>
              <a:rPr lang="en-AU" dirty="0" smtClean="0"/>
              <a:t>So that the NSW syllabuses reflect the Australian Curriculum’s requirements:</a:t>
            </a:r>
          </a:p>
          <a:p>
            <a:pPr eaLnBrk="1" hangingPunct="1">
              <a:spcBef>
                <a:spcPct val="0"/>
              </a:spcBef>
            </a:pPr>
            <a:endParaRPr lang="en-AU" dirty="0" smtClean="0"/>
          </a:p>
          <a:p>
            <a:pPr eaLnBrk="1" hangingPunct="1">
              <a:spcBef>
                <a:spcPct val="0"/>
              </a:spcBef>
            </a:pPr>
            <a:r>
              <a:rPr lang="en-AU" dirty="0" smtClean="0"/>
              <a:t>The seven General capabilities and three Cross-curriculum priorities of the Australian Curriculum have been embedded in the new content of the NSW syllabuses as 13 </a:t>
            </a:r>
            <a:r>
              <a:rPr lang="en-AU" i="1" dirty="0" smtClean="0"/>
              <a:t>Learning across the curriculum</a:t>
            </a:r>
            <a:r>
              <a:rPr lang="en-AU" dirty="0" smtClean="0"/>
              <a:t> Areas, as appropriate to individual Learning Areas. The 13 cross curriculum areas are largely based on those currently in all BOS syllabuses.</a:t>
            </a:r>
          </a:p>
          <a:p>
            <a:pPr eaLnBrk="1" hangingPunct="1">
              <a:spcBef>
                <a:spcPct val="0"/>
              </a:spcBef>
            </a:pPr>
            <a:endParaRPr lang="en-AU" dirty="0" smtClean="0"/>
          </a:p>
        </p:txBody>
      </p:sp>
      <p:sp>
        <p:nvSpPr>
          <p:cNvPr id="52228" name="Slide Number Placeholder 3"/>
          <p:cNvSpPr>
            <a:spLocks noGrp="1"/>
          </p:cNvSpPr>
          <p:nvPr>
            <p:ph type="sldNum" sz="quarter" idx="5"/>
          </p:nvPr>
        </p:nvSpPr>
        <p:spPr bwMode="auto">
          <a:noFill/>
          <a:ln>
            <a:miter lim="800000"/>
            <a:headEnd/>
            <a:tailEnd/>
          </a:ln>
        </p:spPr>
        <p:txBody>
          <a:bodyPr/>
          <a:lstStyle/>
          <a:p>
            <a:fld id="{8FF43398-2642-4A88-8A30-276E6A98F370}" type="slidenum">
              <a:rPr lang="en-AU"/>
              <a:pPr/>
              <a:t>19</a:t>
            </a:fld>
            <a:endParaRPr lang="en-AU"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a:lstStyle/>
          <a:p>
            <a:pPr defTabSz="909638" eaLnBrk="1" hangingPunct="1">
              <a:spcBef>
                <a:spcPct val="0"/>
              </a:spcBef>
            </a:pPr>
            <a:r>
              <a:rPr lang="en-AU" dirty="0" smtClean="0"/>
              <a:t>Early Stage 1 has one topic, </a:t>
            </a:r>
            <a:r>
              <a:rPr lang="en-AU" i="1" dirty="0" smtClean="0"/>
              <a:t>Personal and Family Histories</a:t>
            </a:r>
            <a:r>
              <a:rPr lang="en-AU" dirty="0" smtClean="0"/>
              <a:t>, with two outcomes. </a:t>
            </a:r>
          </a:p>
          <a:p>
            <a:pPr defTabSz="909638" eaLnBrk="1" hangingPunct="1">
              <a:spcBef>
                <a:spcPct val="0"/>
              </a:spcBef>
            </a:pPr>
            <a:endParaRPr lang="en-AU" dirty="0" smtClean="0"/>
          </a:p>
          <a:p>
            <a:pPr defTabSz="909638" eaLnBrk="1" hangingPunct="1">
              <a:spcBef>
                <a:spcPct val="0"/>
              </a:spcBef>
            </a:pPr>
            <a:r>
              <a:rPr lang="en-AU" dirty="0" smtClean="0"/>
              <a:t>In this topic</a:t>
            </a:r>
            <a:r>
              <a:rPr lang="en-AU" i="1" dirty="0" smtClean="0"/>
              <a:t>  </a:t>
            </a:r>
            <a:r>
              <a:rPr lang="en-AU" dirty="0" smtClean="0"/>
              <a:t>students have the opportunity to learn about their own history and that of their family.  This may include stories from a range of cultures and other parts of the world. Students build on their knowledge and understanding about how the past is different from the present based on their own history (‘his’ story). </a:t>
            </a:r>
          </a:p>
          <a:p>
            <a:pPr defTabSz="909638" eaLnBrk="1" hangingPunct="1">
              <a:spcBef>
                <a:spcPct val="0"/>
              </a:spcBef>
            </a:pPr>
            <a:endParaRPr lang="en-AU" dirty="0" smtClean="0"/>
          </a:p>
          <a:p>
            <a:pPr defTabSz="909638" eaLnBrk="1" hangingPunct="1">
              <a:spcBef>
                <a:spcPct val="0"/>
              </a:spcBef>
            </a:pPr>
            <a:endParaRPr lang="en-AU" dirty="0" smtClean="0"/>
          </a:p>
        </p:txBody>
      </p:sp>
      <p:sp>
        <p:nvSpPr>
          <p:cNvPr id="65540" name="Slide Number Placeholder 3"/>
          <p:cNvSpPr>
            <a:spLocks noGrp="1"/>
          </p:cNvSpPr>
          <p:nvPr>
            <p:ph type="sldNum" sz="quarter" idx="5"/>
          </p:nvPr>
        </p:nvSpPr>
        <p:spPr bwMode="auto">
          <a:noFill/>
          <a:ln>
            <a:miter lim="800000"/>
            <a:headEnd/>
            <a:tailEnd/>
          </a:ln>
        </p:spPr>
        <p:txBody>
          <a:bodyPr/>
          <a:lstStyle/>
          <a:p>
            <a:fld id="{F7732DBD-7CA1-4A5A-9B5C-CE85702965A5}" type="slidenum">
              <a:rPr lang="en-AU"/>
              <a:pPr/>
              <a:t>20</a:t>
            </a:fld>
            <a:endParaRPr lang="en-AU"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a:lstStyle/>
          <a:p>
            <a:pPr defTabSz="909638" eaLnBrk="1" hangingPunct="1">
              <a:spcBef>
                <a:spcPct val="0"/>
              </a:spcBef>
            </a:pPr>
            <a:r>
              <a:rPr lang="en-AU" dirty="0" smtClean="0"/>
              <a:t>Stage 1 has two topics, with  outcomes allocated to both topics. The outcome related to historical skills is referenced to both topics. </a:t>
            </a:r>
          </a:p>
          <a:p>
            <a:pPr defTabSz="909638" eaLnBrk="1" hangingPunct="1">
              <a:spcBef>
                <a:spcPct val="0"/>
              </a:spcBef>
            </a:pPr>
            <a:endParaRPr lang="en-AU" dirty="0" smtClean="0"/>
          </a:p>
          <a:p>
            <a:pPr defTabSz="909638" eaLnBrk="1" hangingPunct="1">
              <a:spcBef>
                <a:spcPct val="0"/>
              </a:spcBef>
            </a:pPr>
            <a:r>
              <a:rPr lang="en-AU" dirty="0" smtClean="0"/>
              <a:t>Stage 1 topics are:</a:t>
            </a:r>
            <a:r>
              <a:rPr lang="en-AU" i="1" dirty="0" smtClean="0"/>
              <a:t> Present and Past Family Life </a:t>
            </a:r>
            <a:r>
              <a:rPr lang="en-AU" dirty="0" smtClean="0"/>
              <a:t>and </a:t>
            </a:r>
            <a:r>
              <a:rPr lang="en-AU" i="1" dirty="0" smtClean="0"/>
              <a:t>The Past and the Present</a:t>
            </a:r>
            <a:r>
              <a:rPr lang="en-AU" dirty="0" smtClean="0"/>
              <a:t>. Key inquiry questions have been included for each topic.</a:t>
            </a:r>
          </a:p>
          <a:p>
            <a:pPr defTabSz="909638"/>
            <a:endParaRPr lang="en-AU" dirty="0" smtClean="0"/>
          </a:p>
          <a:p>
            <a:pPr defTabSz="909638"/>
            <a:r>
              <a:rPr lang="en-AU" dirty="0" smtClean="0"/>
              <a:t>In </a:t>
            </a:r>
            <a:r>
              <a:rPr lang="en-AU" i="1" dirty="0" smtClean="0"/>
              <a:t>Present and Past Family Life  </a:t>
            </a:r>
            <a:r>
              <a:rPr lang="en-AU" dirty="0" smtClean="0"/>
              <a:t>students study present and past family life within the context of their own world. They learn about similarities and differences in family life by comparing the past with the present.</a:t>
            </a:r>
          </a:p>
          <a:p>
            <a:pPr defTabSz="909638"/>
            <a:endParaRPr lang="en-AU" i="1" dirty="0" smtClean="0"/>
          </a:p>
          <a:p>
            <a:pPr defTabSz="909638"/>
            <a:r>
              <a:rPr lang="en-AU" i="1" dirty="0" smtClean="0"/>
              <a:t>The Past and the Present </a:t>
            </a:r>
            <a:r>
              <a:rPr lang="en-AU" dirty="0" smtClean="0"/>
              <a:t>provides a study of local history. Students explore, recognise and appreciate the history of the local area by exploring remains of the past and considering why they should be preserved.</a:t>
            </a:r>
          </a:p>
          <a:p>
            <a:pPr defTabSz="909638"/>
            <a:endParaRPr lang="en-AU" i="1" dirty="0" smtClean="0"/>
          </a:p>
          <a:p>
            <a:pPr defTabSz="909638"/>
            <a:endParaRPr lang="en-AU" dirty="0" smtClean="0"/>
          </a:p>
          <a:p>
            <a:pPr defTabSz="909638" eaLnBrk="1" hangingPunct="1">
              <a:spcBef>
                <a:spcPct val="0"/>
              </a:spcBef>
            </a:pPr>
            <a:endParaRPr lang="en-AU" dirty="0" smtClean="0"/>
          </a:p>
        </p:txBody>
      </p:sp>
      <p:sp>
        <p:nvSpPr>
          <p:cNvPr id="66564" name="Slide Number Placeholder 3"/>
          <p:cNvSpPr>
            <a:spLocks noGrp="1"/>
          </p:cNvSpPr>
          <p:nvPr>
            <p:ph type="sldNum" sz="quarter" idx="5"/>
          </p:nvPr>
        </p:nvSpPr>
        <p:spPr bwMode="auto">
          <a:noFill/>
          <a:ln>
            <a:miter lim="800000"/>
            <a:headEnd/>
            <a:tailEnd/>
          </a:ln>
        </p:spPr>
        <p:txBody>
          <a:bodyPr/>
          <a:lstStyle/>
          <a:p>
            <a:fld id="{BDE7F6E0-538E-4708-878C-0BE51BC260BB}" type="slidenum">
              <a:rPr lang="en-AU"/>
              <a:pPr/>
              <a:t>21</a:t>
            </a:fld>
            <a:endParaRPr lang="en-AU"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a:lstStyle/>
          <a:p>
            <a:pPr defTabSz="909638" eaLnBrk="1" hangingPunct="1">
              <a:spcBef>
                <a:spcPct val="0"/>
              </a:spcBef>
            </a:pPr>
            <a:r>
              <a:rPr lang="en-AU" dirty="0" smtClean="0"/>
              <a:t>Stage 2 has two topics, with  outcomes allocated to both topics. The outcome related to historical skills is referenced to both topics. </a:t>
            </a:r>
          </a:p>
          <a:p>
            <a:pPr defTabSz="909638"/>
            <a:endParaRPr lang="en-AU" dirty="0" smtClean="0"/>
          </a:p>
          <a:p>
            <a:pPr defTabSz="909638"/>
            <a:r>
              <a:rPr lang="en-AU" dirty="0" smtClean="0"/>
              <a:t>The Stage 2 topics are: </a:t>
            </a:r>
            <a:r>
              <a:rPr lang="en-AU" i="1" dirty="0" smtClean="0"/>
              <a:t>Community and Remembrance </a:t>
            </a:r>
            <a:r>
              <a:rPr lang="en-AU" dirty="0" smtClean="0"/>
              <a:t>and </a:t>
            </a:r>
            <a:r>
              <a:rPr lang="en-AU" i="1" dirty="0" smtClean="0"/>
              <a:t>First Contacts</a:t>
            </a:r>
            <a:r>
              <a:rPr lang="en-AU" dirty="0" smtClean="0"/>
              <a:t>. Key inquiry questions have been included.</a:t>
            </a:r>
          </a:p>
          <a:p>
            <a:pPr defTabSz="909638"/>
            <a:endParaRPr lang="en-AU" i="1" dirty="0" smtClean="0"/>
          </a:p>
          <a:p>
            <a:pPr defTabSz="909638"/>
            <a:r>
              <a:rPr lang="en-AU" i="1" dirty="0" smtClean="0"/>
              <a:t>Community and Remembrance </a:t>
            </a:r>
            <a:r>
              <a:rPr lang="en-AU" dirty="0" smtClean="0"/>
              <a:t>provides a study of identity and diversity in both the local and broader context.  Students explore the historical features and diversity of their community, local, state and national symbols and emblems of significance both locally and in other places around the world.</a:t>
            </a:r>
          </a:p>
          <a:p>
            <a:pPr defTabSz="909638"/>
            <a:endParaRPr lang="en-AU" dirty="0" smtClean="0"/>
          </a:p>
          <a:p>
            <a:pPr defTabSz="909638"/>
            <a:r>
              <a:rPr lang="en-AU" i="1" dirty="0" smtClean="0"/>
              <a:t>First Contacts </a:t>
            </a:r>
            <a:r>
              <a:rPr lang="en-AU" dirty="0" smtClean="0"/>
              <a:t>introduces world history and the movements of people. It begins with the history of Aboriginal and Torres Strait Islander peoples and the impact of exploration on other societies, how these societies interacted with newcomers and how these experiences contributed to their cultural diversity. Additional content has been added to this topic in the revision.</a:t>
            </a:r>
          </a:p>
          <a:p>
            <a:pPr defTabSz="909638"/>
            <a:endParaRPr lang="en-AU" dirty="0" smtClean="0"/>
          </a:p>
          <a:p>
            <a:pPr defTabSz="909638" eaLnBrk="1" hangingPunct="1">
              <a:spcBef>
                <a:spcPct val="0"/>
              </a:spcBef>
            </a:pPr>
            <a:endParaRPr lang="en-AU" dirty="0" smtClean="0"/>
          </a:p>
          <a:p>
            <a:pPr defTabSz="909638"/>
            <a:endParaRPr lang="en-AU" dirty="0" smtClean="0"/>
          </a:p>
        </p:txBody>
      </p:sp>
      <p:sp>
        <p:nvSpPr>
          <p:cNvPr id="67588" name="Slide Number Placeholder 3"/>
          <p:cNvSpPr>
            <a:spLocks noGrp="1"/>
          </p:cNvSpPr>
          <p:nvPr>
            <p:ph type="sldNum" sz="quarter" idx="5"/>
          </p:nvPr>
        </p:nvSpPr>
        <p:spPr bwMode="auto">
          <a:noFill/>
          <a:ln>
            <a:miter lim="800000"/>
            <a:headEnd/>
            <a:tailEnd/>
          </a:ln>
        </p:spPr>
        <p:txBody>
          <a:bodyPr/>
          <a:lstStyle/>
          <a:p>
            <a:fld id="{A4B04BEF-937B-4ED8-B1AD-B2C5EDB176F9}" type="slidenum">
              <a:rPr lang="en-AU"/>
              <a:pPr/>
              <a:t>22</a:t>
            </a:fld>
            <a:endParaRPr lang="en-A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B">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67544" y="5708644"/>
            <a:ext cx="8235988" cy="519355"/>
          </a:xfrm>
          <a:prstGeom prst="rect">
            <a:avLst/>
          </a:prstGeom>
        </p:spPr>
        <p:txBody>
          <a:bodyPr anchor="t">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smtClean="0"/>
          </a:p>
        </p:txBody>
      </p:sp>
      <p:sp>
        <p:nvSpPr>
          <p:cNvPr id="10" name="Title 9"/>
          <p:cNvSpPr>
            <a:spLocks noGrp="1"/>
          </p:cNvSpPr>
          <p:nvPr>
            <p:ph type="title"/>
          </p:nvPr>
        </p:nvSpPr>
        <p:spPr>
          <a:xfrm>
            <a:off x="467544" y="5014800"/>
            <a:ext cx="8229762" cy="792088"/>
          </a:xfrm>
          <a:prstGeom prst="rect">
            <a:avLst/>
          </a:prstGeom>
        </p:spPr>
        <p:txBody>
          <a:bodyPr anchor="b">
            <a:noAutofit/>
          </a:bodyPr>
          <a:lstStyle>
            <a:lvl1pPr>
              <a:lnSpc>
                <a:spcPts val="4200"/>
              </a:lnSpc>
              <a:defRPr sz="4400" b="1" i="0" baseline="0">
                <a:solidFill>
                  <a:schemeClr val="bg1"/>
                </a:solidFill>
              </a:defRPr>
            </a:lvl1pPr>
          </a:lstStyle>
          <a:p>
            <a:r>
              <a:rPr lang="en-US" smtClean="0"/>
              <a:t>Click to edit Master title style</a:t>
            </a:r>
            <a:endParaRPr lang="en-AU" dirty="0"/>
          </a:p>
        </p:txBody>
      </p:sp>
      <p:sp>
        <p:nvSpPr>
          <p:cNvPr id="4" name="Slide Number Placeholder 3"/>
          <p:cNvSpPr>
            <a:spLocks noGrp="1"/>
          </p:cNvSpPr>
          <p:nvPr>
            <p:ph type="sldNum" sz="quarter" idx="10"/>
          </p:nvPr>
        </p:nvSpPr>
        <p:spPr>
          <a:xfrm>
            <a:off x="676275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bg1"/>
                </a:solidFill>
                <a:latin typeface="Arial Narrow Bold" charset="0"/>
              </a:defRPr>
            </a:lvl1pPr>
          </a:lstStyle>
          <a:p>
            <a:fld id="{FF52245B-A71A-4362-8A8A-137557C873A6}" type="slidenum">
              <a:rPr lang="en-US"/>
              <a:pPr/>
              <a:t>‹#›</a:t>
            </a:fld>
            <a:endParaRPr 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3B">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73770" y="5792393"/>
            <a:ext cx="8237402" cy="537304"/>
          </a:xfrm>
          <a:prstGeom prst="rect">
            <a:avLst/>
          </a:prstGeom>
        </p:spPr>
        <p:txBody>
          <a:bodyPr vert="horz"/>
          <a:lstStyle>
            <a:lvl1pPr marL="0" indent="0" algn="r">
              <a:buNone/>
              <a:defRPr sz="2400" b="1">
                <a:solidFill>
                  <a:schemeClr val="bg1"/>
                </a:solidFill>
              </a:defRPr>
            </a:lvl1pPr>
          </a:lstStyle>
          <a:p>
            <a:pPr lvl="0"/>
            <a:r>
              <a:rPr lang="en-US" dirty="0" smtClean="0"/>
              <a:t>Click to edit Master text styles</a:t>
            </a:r>
          </a:p>
        </p:txBody>
      </p:sp>
      <p:sp>
        <p:nvSpPr>
          <p:cNvPr id="4" name="Subtitle 2"/>
          <p:cNvSpPr>
            <a:spLocks noGrp="1"/>
          </p:cNvSpPr>
          <p:nvPr>
            <p:ph type="subTitle" idx="1"/>
          </p:nvPr>
        </p:nvSpPr>
        <p:spPr>
          <a:xfrm>
            <a:off x="473770" y="4681519"/>
            <a:ext cx="8237402" cy="519355"/>
          </a:xfrm>
          <a:prstGeom prst="rect">
            <a:avLst/>
          </a:prstGeom>
        </p:spPr>
        <p:txBody>
          <a:bodyPr anchor="t">
            <a:normAutofit/>
          </a:bodyPr>
          <a:lstStyle>
            <a:lvl1pPr marL="0" marR="0" indent="0" algn="l" defTabSz="914400" rtl="0" eaLnBrk="1" fontAlgn="auto" latinLnBrk="0" hangingPunct="1">
              <a:lnSpc>
                <a:spcPct val="100000"/>
              </a:lnSpc>
              <a:spcBef>
                <a:spcPct val="20000"/>
              </a:spcBef>
              <a:spcAft>
                <a:spcPts val="0"/>
              </a:spcAft>
              <a:buClrTx/>
              <a:buSzTx/>
              <a:buFont typeface="Arial" pitchFamily="34" charset="0"/>
              <a:buNone/>
              <a:tabLst/>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p>
        </p:txBody>
      </p:sp>
      <p:sp>
        <p:nvSpPr>
          <p:cNvPr id="5" name="Title 9"/>
          <p:cNvSpPr>
            <a:spLocks noGrp="1"/>
          </p:cNvSpPr>
          <p:nvPr>
            <p:ph type="title"/>
          </p:nvPr>
        </p:nvSpPr>
        <p:spPr>
          <a:xfrm>
            <a:off x="473770" y="3498646"/>
            <a:ext cx="8237402" cy="1281117"/>
          </a:xfrm>
          <a:prstGeom prst="rect">
            <a:avLst/>
          </a:prstGeom>
        </p:spPr>
        <p:txBody>
          <a:bodyPr anchor="b">
            <a:noAutofit/>
          </a:bodyPr>
          <a:lstStyle>
            <a:lvl1pPr algn="l">
              <a:lnSpc>
                <a:spcPts val="4200"/>
              </a:lnSpc>
              <a:defRPr sz="4400" b="1" i="0" baseline="0">
                <a:solidFill>
                  <a:schemeClr val="bg1"/>
                </a:solidFill>
              </a:defRPr>
            </a:lvl1pPr>
          </a:lstStyle>
          <a:p>
            <a:r>
              <a:rPr lang="en-US" dirty="0" smtClean="0"/>
              <a:t>Click to edit Master title style</a:t>
            </a:r>
            <a:endParaRPr lang="en-AU" dirty="0"/>
          </a:p>
        </p:txBody>
      </p:sp>
      <p:sp>
        <p:nvSpPr>
          <p:cNvPr id="6" name="Slide Number Placeholder 3"/>
          <p:cNvSpPr>
            <a:spLocks noGrp="1"/>
          </p:cNvSpPr>
          <p:nvPr>
            <p:ph type="sldNum" sz="quarter" idx="11"/>
          </p:nvPr>
        </p:nvSpPr>
        <p:spPr>
          <a:xfrm>
            <a:off x="676275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chemeClr val="bg1"/>
                </a:solidFill>
                <a:latin typeface="Arial Narrow Bold" charset="0"/>
              </a:defRPr>
            </a:lvl1pPr>
          </a:lstStyle>
          <a:p>
            <a:fld id="{6EA86441-2E4F-4FFD-98ED-2C7AFDF56C75}" type="slidenum">
              <a:rPr lang="en-US"/>
              <a:pPr/>
              <a:t>‹#›</a:t>
            </a:fld>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AU"/>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cxnSp>
        <p:nvCxnSpPr>
          <p:cNvPr id="4" name="Straight Connector 9"/>
          <p:cNvCxnSpPr/>
          <p:nvPr/>
        </p:nvCxnSpPr>
        <p:spPr>
          <a:xfrm>
            <a:off x="0" y="6092825"/>
            <a:ext cx="9144000" cy="0"/>
          </a:xfrm>
          <a:prstGeom prst="line">
            <a:avLst/>
          </a:prstGeom>
          <a:ln>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274638"/>
            <a:ext cx="8229600" cy="777875"/>
          </a:xfrm>
          <a:prstGeom prst="rect">
            <a:avLst/>
          </a:prstGeom>
        </p:spPr>
        <p:txBody>
          <a:bodyPr/>
          <a:lstStyle>
            <a:lvl1pPr>
              <a:defRPr>
                <a:solidFill>
                  <a:schemeClr val="bg1"/>
                </a:solidFill>
              </a:defRPr>
            </a:lvl1pPr>
          </a:lstStyle>
          <a:p>
            <a:r>
              <a:rPr lang="en-US" smtClean="0"/>
              <a:t>Click to edit Master title style</a:t>
            </a:r>
            <a:endParaRPr lang="en-AU" dirty="0"/>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323850" y="323850"/>
            <a:ext cx="8496300" cy="601186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dirty="0"/>
          </a:p>
        </p:txBody>
      </p:sp>
      <p:graphicFrame>
        <p:nvGraphicFramePr>
          <p:cNvPr id="8" name="Table 7"/>
          <p:cNvGraphicFramePr>
            <a:graphicFrameLocks noGrp="1"/>
          </p:cNvGraphicFramePr>
          <p:nvPr/>
        </p:nvGraphicFramePr>
        <p:xfrm>
          <a:off x="323850" y="6477000"/>
          <a:ext cx="8496300" cy="138113"/>
        </p:xfrm>
        <a:graphic>
          <a:graphicData uri="http://schemas.openxmlformats.org/drawingml/2006/table">
            <a:tbl>
              <a:tblPr firstRow="1">
                <a:tableStyleId>{5C22544A-7EE6-4342-B048-85BDC9FD1C3A}</a:tableStyleId>
              </a:tblPr>
              <a:tblGrid>
                <a:gridCol w="6766248"/>
                <a:gridCol w="1730052"/>
              </a:tblGrid>
              <a:tr h="138113">
                <a:tc>
                  <a:txBody>
                    <a:bodyPr/>
                    <a:lstStyle/>
                    <a:p>
                      <a:r>
                        <a:rPr lang="en-US" sz="900" b="1" kern="900" spc="50" dirty="0" smtClean="0">
                          <a:solidFill>
                            <a:srgbClr val="FFFFFF"/>
                          </a:solidFill>
                          <a:latin typeface="Arial Narrow Bold" charset="0"/>
                        </a:rPr>
                        <a:t>   PUBLIC SCHOOLS NSW</a:t>
                      </a:r>
                      <a:endParaRPr lang="en-US" sz="900" kern="900" spc="50" dirty="0"/>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kern="900" spc="50" dirty="0" smtClean="0">
                          <a:solidFill>
                            <a:srgbClr val="FFFFFF"/>
                          </a:solidFill>
                          <a:latin typeface="Arial Narrow Bold" charset="0"/>
                        </a:rPr>
                        <a:t>WWW.SCHOOLS.NSW.EDU.AU</a:t>
                      </a: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r>
            </a:tbl>
          </a:graphicData>
        </a:graphic>
      </p:graphicFrame>
      <p:pic>
        <p:nvPicPr>
          <p:cNvPr id="1030" name="Picture 1"/>
          <p:cNvPicPr>
            <a:picLocks noChangeAspect="1"/>
          </p:cNvPicPr>
          <p:nvPr/>
        </p:nvPicPr>
        <p:blipFill>
          <a:blip r:embed="rId3" cstate="print"/>
          <a:srcRect/>
          <a:stretch>
            <a:fillRect/>
          </a:stretch>
        </p:blipFill>
        <p:spPr bwMode="auto">
          <a:xfrm>
            <a:off x="481013" y="482600"/>
            <a:ext cx="8483600" cy="3594100"/>
          </a:xfrm>
          <a:prstGeom prst="rect">
            <a:avLst/>
          </a:prstGeom>
          <a:noFill/>
          <a:ln w="9525">
            <a:noFill/>
            <a:miter lim="800000"/>
            <a:headEnd/>
            <a:tailEnd/>
          </a:ln>
        </p:spPr>
      </p:pic>
      <p:sp>
        <p:nvSpPr>
          <p:cNvPr id="5" name="Title Placeholder 4"/>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Tree>
  </p:cSld>
  <p:clrMap bg1="lt1" tx1="dk1" bg2="lt2" tx2="dk2" accent1="accent1" accent2="accent2" accent3="accent3" accent4="accent4" accent5="accent5" accent6="accent6" hlink="hlink" folHlink="folHlink"/>
  <p:sldLayoutIdLst>
    <p:sldLayoutId id="2147483661" r:id="rId1"/>
  </p:sldLayoutIdLst>
  <p:transition/>
  <p:txStyles>
    <p:titleStyle>
      <a:lvl1pPr algn="l"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l"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l"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l"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l"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l"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6pPr>
      <a:lvl7pPr marL="914400" algn="l"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7pPr>
      <a:lvl8pPr marL="1371600" algn="l"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8pPr>
      <a:lvl9pPr marL="1828800" algn="l" rtl="0" eaLnBrk="1" fontAlgn="base" hangingPunct="1">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itchFamily="34" charset="0"/>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4" name="Rectangle 13"/>
          <p:cNvSpPr/>
          <p:nvPr/>
        </p:nvSpPr>
        <p:spPr>
          <a:xfrm>
            <a:off x="323850" y="323850"/>
            <a:ext cx="8496300" cy="4932363"/>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5123" name="Rectangle 24"/>
          <p:cNvSpPr>
            <a:spLocks noChangeArrowheads="1"/>
          </p:cNvSpPr>
          <p:nvPr/>
        </p:nvSpPr>
        <p:spPr bwMode="auto">
          <a:xfrm>
            <a:off x="323850" y="5364163"/>
            <a:ext cx="8496300" cy="971550"/>
          </a:xfrm>
          <a:prstGeom prst="rect">
            <a:avLst/>
          </a:prstGeom>
          <a:solidFill>
            <a:srgbClr val="394A58"/>
          </a:solidFill>
          <a:ln w="0">
            <a:noFill/>
            <a:miter lim="800000"/>
            <a:headEnd/>
            <a:tailEnd/>
          </a:ln>
        </p:spPr>
        <p:txBody>
          <a:bodyPr wrap="none" lIns="180000" tIns="108000" rIns="180000" anchor="ctr"/>
          <a:lstStyle/>
          <a:p>
            <a:pPr eaLnBrk="0" hangingPunct="0"/>
            <a:endParaRPr lang="en-US" sz="1300" dirty="0">
              <a:solidFill>
                <a:srgbClr val="415968"/>
              </a:solidFill>
            </a:endParaRPr>
          </a:p>
        </p:txBody>
      </p:sp>
      <p:pic>
        <p:nvPicPr>
          <p:cNvPr id="5124" name="Picture 5"/>
          <p:cNvPicPr>
            <a:picLocks noChangeAspect="1"/>
          </p:cNvPicPr>
          <p:nvPr/>
        </p:nvPicPr>
        <p:blipFill>
          <a:blip r:embed="rId5" cstate="print"/>
          <a:srcRect/>
          <a:stretch>
            <a:fillRect/>
          </a:stretch>
        </p:blipFill>
        <p:spPr bwMode="auto">
          <a:xfrm>
            <a:off x="323850" y="331788"/>
            <a:ext cx="2768600" cy="1460500"/>
          </a:xfrm>
          <a:prstGeom prst="rect">
            <a:avLst/>
          </a:prstGeom>
          <a:noFill/>
          <a:ln w="9525">
            <a:noFill/>
            <a:miter lim="800000"/>
            <a:headEnd/>
            <a:tailEnd/>
          </a:ln>
        </p:spPr>
      </p:pic>
      <p:graphicFrame>
        <p:nvGraphicFramePr>
          <p:cNvPr id="7" name="Table 6"/>
          <p:cNvGraphicFramePr>
            <a:graphicFrameLocks noGrp="1"/>
          </p:cNvGraphicFramePr>
          <p:nvPr/>
        </p:nvGraphicFramePr>
        <p:xfrm>
          <a:off x="323850" y="6477000"/>
          <a:ext cx="8496300" cy="138113"/>
        </p:xfrm>
        <a:graphic>
          <a:graphicData uri="http://schemas.openxmlformats.org/drawingml/2006/table">
            <a:tbl>
              <a:tblPr firstRow="1">
                <a:tableStyleId>{5C22544A-7EE6-4342-B048-85BDC9FD1C3A}</a:tableStyleId>
              </a:tblPr>
              <a:tblGrid>
                <a:gridCol w="6766248"/>
                <a:gridCol w="1730052"/>
              </a:tblGrid>
              <a:tr h="138113">
                <a:tc>
                  <a:txBody>
                    <a:bodyPr/>
                    <a:lstStyle/>
                    <a:p>
                      <a:r>
                        <a:rPr lang="en-US" sz="900" b="1" kern="900" spc="50" dirty="0" smtClean="0">
                          <a:solidFill>
                            <a:srgbClr val="FFFFFF"/>
                          </a:solidFill>
                          <a:latin typeface="Arial Narrow Bold" charset="0"/>
                        </a:rPr>
                        <a:t>   PUBLIC SCHOOLS NSW</a:t>
                      </a:r>
                      <a:endParaRPr lang="en-US" sz="900" kern="900" spc="50" dirty="0"/>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kern="900" spc="50" dirty="0" smtClean="0">
                          <a:solidFill>
                            <a:srgbClr val="FFFFFF"/>
                          </a:solidFill>
                          <a:latin typeface="Arial Narrow Bold" charset="0"/>
                        </a:rPr>
                        <a:t>WWW.SCHOOLS.NSW.EDU.AU</a:t>
                      </a:r>
                    </a:p>
                  </a:txBody>
                  <a:tcPr marL="0" marR="0" marT="0" marB="0" anchor="ctr">
                    <a:lnL w="12700" cmpd="sng">
                      <a:noFill/>
                    </a:lnL>
                    <a:lnR w="12700" cmpd="sng">
                      <a:noFill/>
                    </a:lnR>
                    <a:lnT w="12700" cmpd="sng">
                      <a:noFill/>
                    </a:lnT>
                    <a:lnB w="38100" cmpd="sng">
                      <a:noFill/>
                    </a:lnB>
                    <a:lnTlToBr w="12700" cmpd="sng">
                      <a:noFill/>
                      <a:prstDash val="solid"/>
                    </a:lnTlToBr>
                    <a:lnBlToTr w="12700" cmpd="sng">
                      <a:noFill/>
                      <a:prstDash val="solid"/>
                    </a:lnBlToTr>
                  </a:tcPr>
                </a:tc>
              </a:tr>
            </a:tbl>
          </a:graphicData>
        </a:graphic>
      </p:graphicFrame>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ransition/>
  <p:txStyles>
    <p:titleStyle>
      <a:lvl1pPr algn="ctr"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hyperlink" Target="http://clic.det.nsw.edu.au/aust_curriculum/index.htm"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hyperlink" Target="file:///E:\West%20Wyalong%20HSIE%20development\history-k10-draft-syllabus-v2.pdf"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wmf"/><Relationship Id="rId18" Type="http://schemas.openxmlformats.org/officeDocument/2006/relationships/image" Target="../media/image21.png"/><Relationship Id="rId26" Type="http://schemas.openxmlformats.org/officeDocument/2006/relationships/image" Target="../media/image28.wmf"/><Relationship Id="rId3" Type="http://schemas.openxmlformats.org/officeDocument/2006/relationships/image" Target="../media/image6.png"/><Relationship Id="rId21" Type="http://schemas.openxmlformats.org/officeDocument/2006/relationships/image" Target="../media/image23.wmf"/><Relationship Id="rId34" Type="http://schemas.openxmlformats.org/officeDocument/2006/relationships/image" Target="../media/image36.png"/><Relationship Id="rId7" Type="http://schemas.openxmlformats.org/officeDocument/2006/relationships/image" Target="../media/image10.png"/><Relationship Id="rId12" Type="http://schemas.openxmlformats.org/officeDocument/2006/relationships/image" Target="../media/image15.png"/><Relationship Id="rId17" Type="http://schemas.openxmlformats.org/officeDocument/2006/relationships/image" Target="../media/image20.jpeg"/><Relationship Id="rId25" Type="http://schemas.openxmlformats.org/officeDocument/2006/relationships/image" Target="../media/image27.png"/><Relationship Id="rId33" Type="http://schemas.openxmlformats.org/officeDocument/2006/relationships/image" Target="../media/image35.png"/><Relationship Id="rId2" Type="http://schemas.openxmlformats.org/officeDocument/2006/relationships/image" Target="../media/image5.png"/><Relationship Id="rId16" Type="http://schemas.openxmlformats.org/officeDocument/2006/relationships/image" Target="../media/image19.jpeg"/><Relationship Id="rId20" Type="http://schemas.openxmlformats.org/officeDocument/2006/relationships/image" Target="../media/image22.png"/><Relationship Id="rId29" Type="http://schemas.openxmlformats.org/officeDocument/2006/relationships/image" Target="../media/image31.jpeg"/><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image" Target="../media/image14.jpeg"/><Relationship Id="rId24" Type="http://schemas.openxmlformats.org/officeDocument/2006/relationships/image" Target="../media/image26.wmf"/><Relationship Id="rId32" Type="http://schemas.openxmlformats.org/officeDocument/2006/relationships/image" Target="../media/image34.png"/><Relationship Id="rId5" Type="http://schemas.openxmlformats.org/officeDocument/2006/relationships/image" Target="../media/image8.jpeg"/><Relationship Id="rId15" Type="http://schemas.openxmlformats.org/officeDocument/2006/relationships/image" Target="../media/image18.png"/><Relationship Id="rId23" Type="http://schemas.openxmlformats.org/officeDocument/2006/relationships/image" Target="../media/image25.png"/><Relationship Id="rId28" Type="http://schemas.openxmlformats.org/officeDocument/2006/relationships/image" Target="../media/image30.wmf"/><Relationship Id="rId36" Type="http://schemas.openxmlformats.org/officeDocument/2006/relationships/image" Target="../media/image38.png"/><Relationship Id="rId10" Type="http://schemas.openxmlformats.org/officeDocument/2006/relationships/image" Target="../media/image13.png"/><Relationship Id="rId19" Type="http://schemas.microsoft.com/office/2007/relationships/hdphoto" Target="../media/hdphoto1.wdp"/><Relationship Id="rId31" Type="http://schemas.openxmlformats.org/officeDocument/2006/relationships/image" Target="../media/image33.jpeg"/><Relationship Id="rId4" Type="http://schemas.openxmlformats.org/officeDocument/2006/relationships/image" Target="../media/image7.jpeg"/><Relationship Id="rId9" Type="http://schemas.openxmlformats.org/officeDocument/2006/relationships/image" Target="../media/image12.wmf"/><Relationship Id="rId14" Type="http://schemas.openxmlformats.org/officeDocument/2006/relationships/image" Target="../media/image17.png"/><Relationship Id="rId22" Type="http://schemas.openxmlformats.org/officeDocument/2006/relationships/image" Target="../media/image24.png"/><Relationship Id="rId27" Type="http://schemas.openxmlformats.org/officeDocument/2006/relationships/image" Target="../media/image29.png"/><Relationship Id="rId30" Type="http://schemas.openxmlformats.org/officeDocument/2006/relationships/image" Target="../media/image32.png"/><Relationship Id="rId35" Type="http://schemas.openxmlformats.org/officeDocument/2006/relationships/image" Target="../media/image37.wmf"/></Relationships>
</file>

<file path=ppt/slides/_rels/slide9.xml.rels><?xml version="1.0" encoding="UTF-8" standalone="yes"?>
<Relationships xmlns="http://schemas.openxmlformats.org/package/2006/relationships"><Relationship Id="rId2" Type="http://schemas.openxmlformats.org/officeDocument/2006/relationships/hyperlink" Target="http://www.youtube.com/watch?v=n2BLcv_9apI"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797436"/>
          </a:xfrm>
        </p:spPr>
        <p:txBody>
          <a:bodyPr/>
          <a:lstStyle/>
          <a:p>
            <a:r>
              <a:rPr lang="en-AU" dirty="0" smtClean="0">
                <a:solidFill>
                  <a:schemeClr val="bg1"/>
                </a:solidFill>
              </a:rPr>
              <a:t/>
            </a:r>
            <a:br>
              <a:rPr lang="en-AU" dirty="0" smtClean="0">
                <a:solidFill>
                  <a:schemeClr val="bg1"/>
                </a:solidFill>
              </a:rPr>
            </a:br>
            <a:r>
              <a:rPr lang="en-AU" dirty="0" smtClean="0">
                <a:solidFill>
                  <a:schemeClr val="bg1"/>
                </a:solidFill>
              </a:rPr>
              <a:t/>
            </a:r>
            <a:br>
              <a:rPr lang="en-AU" dirty="0" smtClean="0">
                <a:solidFill>
                  <a:schemeClr val="bg1"/>
                </a:solidFill>
              </a:rPr>
            </a:br>
            <a:r>
              <a:rPr lang="en-AU" dirty="0" smtClean="0">
                <a:solidFill>
                  <a:schemeClr val="bg1"/>
                </a:solidFill>
              </a:rPr>
              <a:t/>
            </a:r>
            <a:br>
              <a:rPr lang="en-AU" dirty="0" smtClean="0">
                <a:solidFill>
                  <a:schemeClr val="bg1"/>
                </a:solidFill>
              </a:rPr>
            </a:br>
            <a:r>
              <a:rPr lang="en-AU" dirty="0" smtClean="0">
                <a:solidFill>
                  <a:schemeClr val="bg1"/>
                </a:solidFill>
              </a:rPr>
              <a:t>The Australian Curriculum </a:t>
            </a:r>
            <a:br>
              <a:rPr lang="en-AU" dirty="0" smtClean="0">
                <a:solidFill>
                  <a:schemeClr val="bg1"/>
                </a:solidFill>
              </a:rPr>
            </a:br>
            <a:r>
              <a:rPr lang="en-AU" sz="2800" dirty="0" smtClean="0">
                <a:solidFill>
                  <a:schemeClr val="bg1"/>
                </a:solidFill>
              </a:rPr>
              <a:t>HSIE and </a:t>
            </a:r>
            <a:r>
              <a:rPr lang="en-AU" sz="2800" dirty="0" smtClean="0">
                <a:solidFill>
                  <a:schemeClr val="bg1"/>
                </a:solidFill>
              </a:rPr>
              <a:t>History</a:t>
            </a:r>
            <a:r>
              <a:rPr lang="en-AU" dirty="0" smtClean="0"/>
              <a:t/>
            </a:r>
            <a:br>
              <a:rPr lang="en-AU" dirty="0" smtClean="0"/>
            </a:br>
            <a:r>
              <a:rPr lang="en-AU" dirty="0" smtClean="0"/>
              <a:t/>
            </a:r>
            <a:br>
              <a:rPr lang="en-AU" dirty="0" smtClean="0"/>
            </a:br>
            <a:r>
              <a:rPr lang="en-AU" sz="1600" dirty="0" smtClean="0">
                <a:solidFill>
                  <a:schemeClr val="bg1"/>
                </a:solidFill>
              </a:rPr>
              <a:t>West Wyalong RSL Club </a:t>
            </a:r>
            <a:br>
              <a:rPr lang="en-AU" sz="1600" dirty="0" smtClean="0">
                <a:solidFill>
                  <a:schemeClr val="bg1"/>
                </a:solidFill>
              </a:rPr>
            </a:br>
            <a:r>
              <a:rPr lang="en-AU" sz="1600" dirty="0" smtClean="0">
                <a:solidFill>
                  <a:schemeClr val="bg1"/>
                </a:solidFill>
              </a:rPr>
              <a:t>16</a:t>
            </a:r>
            <a:r>
              <a:rPr lang="en-AU" sz="1600" baseline="30000" dirty="0" smtClean="0">
                <a:solidFill>
                  <a:schemeClr val="bg1"/>
                </a:solidFill>
              </a:rPr>
              <a:t>th</a:t>
            </a:r>
            <a:r>
              <a:rPr lang="en-AU" sz="1600" dirty="0" smtClean="0">
                <a:solidFill>
                  <a:schemeClr val="bg1"/>
                </a:solidFill>
              </a:rPr>
              <a:t> July 2012</a:t>
            </a:r>
            <a:endParaRPr lang="en-AU" sz="1600" dirty="0">
              <a:solidFill>
                <a:schemeClr val="bg1"/>
              </a:solidFill>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7"/>
          <p:cNvSpPr>
            <a:spLocks noGrp="1"/>
          </p:cNvSpPr>
          <p:nvPr>
            <p:ph type="body" sz="quarter" idx="10"/>
          </p:nvPr>
        </p:nvSpPr>
        <p:spPr/>
        <p:txBody>
          <a:bodyPr/>
          <a:lstStyle/>
          <a:p>
            <a:pPr algn="ctr"/>
            <a:endParaRPr lang="en-AU" sz="1400" dirty="0"/>
          </a:p>
        </p:txBody>
      </p:sp>
      <p:sp>
        <p:nvSpPr>
          <p:cNvPr id="3" name="Content Placeholder 2"/>
          <p:cNvSpPr>
            <a:spLocks noGrp="1"/>
          </p:cNvSpPr>
          <p:nvPr>
            <p:ph type="subTitle" idx="1"/>
          </p:nvPr>
        </p:nvSpPr>
        <p:spPr>
          <a:xfrm>
            <a:off x="500034" y="2285992"/>
            <a:ext cx="8237402" cy="2857520"/>
          </a:xfrm>
        </p:spPr>
        <p:txBody>
          <a:bodyPr>
            <a:normAutofit fontScale="25000" lnSpcReduction="20000"/>
          </a:bodyPr>
          <a:lstStyle/>
          <a:p>
            <a:pPr marL="0" indent="0">
              <a:spcBef>
                <a:spcPts val="600"/>
              </a:spcBef>
              <a:spcAft>
                <a:spcPts val="600"/>
              </a:spcAft>
              <a:buNone/>
            </a:pPr>
            <a:r>
              <a:rPr lang="en-AU" sz="8000" dirty="0" smtClean="0"/>
              <a:t>An opportunity to refocus on:</a:t>
            </a:r>
            <a:endParaRPr lang="en-AU" sz="8000" dirty="0"/>
          </a:p>
          <a:p>
            <a:pPr marL="539750" lvl="1" indent="-539750" algn="l">
              <a:spcBef>
                <a:spcPts val="600"/>
              </a:spcBef>
              <a:spcAft>
                <a:spcPts val="600"/>
              </a:spcAft>
              <a:buFont typeface="Wingdings" pitchFamily="2" charset="2"/>
              <a:buChar char="§"/>
            </a:pPr>
            <a:r>
              <a:rPr lang="en-AU" sz="8000" dirty="0" smtClean="0">
                <a:solidFill>
                  <a:schemeClr val="bg1"/>
                </a:solidFill>
              </a:rPr>
              <a:t>learning needs </a:t>
            </a:r>
            <a:r>
              <a:rPr lang="en-AU" sz="8000" dirty="0">
                <a:solidFill>
                  <a:schemeClr val="bg1"/>
                </a:solidFill>
              </a:rPr>
              <a:t>of students in the 21st </a:t>
            </a:r>
            <a:r>
              <a:rPr lang="en-AU" sz="8000" dirty="0" smtClean="0">
                <a:solidFill>
                  <a:schemeClr val="bg1"/>
                </a:solidFill>
              </a:rPr>
              <a:t>century</a:t>
            </a:r>
          </a:p>
          <a:p>
            <a:pPr marL="539750" lvl="1" indent="-539750" algn="l">
              <a:spcBef>
                <a:spcPts val="600"/>
              </a:spcBef>
              <a:spcAft>
                <a:spcPts val="600"/>
              </a:spcAft>
              <a:buFont typeface="Wingdings" pitchFamily="2" charset="2"/>
              <a:buChar char="§"/>
            </a:pPr>
            <a:r>
              <a:rPr lang="en-AU" sz="8000" dirty="0">
                <a:solidFill>
                  <a:schemeClr val="bg1"/>
                </a:solidFill>
              </a:rPr>
              <a:t>the continuum of learning across K-10 </a:t>
            </a:r>
            <a:endParaRPr lang="en-AU" sz="8000" dirty="0" smtClean="0">
              <a:solidFill>
                <a:schemeClr val="bg1"/>
              </a:solidFill>
            </a:endParaRPr>
          </a:p>
          <a:p>
            <a:pPr marL="539750" lvl="1" indent="-539750" algn="l">
              <a:spcBef>
                <a:spcPts val="600"/>
              </a:spcBef>
              <a:spcAft>
                <a:spcPts val="600"/>
              </a:spcAft>
              <a:buFont typeface="Wingdings" pitchFamily="2" charset="2"/>
              <a:buChar char="§"/>
            </a:pPr>
            <a:r>
              <a:rPr lang="en-AU" sz="8000" dirty="0" smtClean="0">
                <a:solidFill>
                  <a:schemeClr val="bg1"/>
                </a:solidFill>
              </a:rPr>
              <a:t>subject matter and learning </a:t>
            </a:r>
            <a:r>
              <a:rPr lang="en-AU" sz="8000" dirty="0">
                <a:solidFill>
                  <a:schemeClr val="bg1"/>
                </a:solidFill>
              </a:rPr>
              <a:t>across the curriculum </a:t>
            </a:r>
          </a:p>
          <a:p>
            <a:pPr marL="539750" lvl="1" indent="-539750" algn="l">
              <a:spcBef>
                <a:spcPts val="600"/>
              </a:spcBef>
              <a:spcAft>
                <a:spcPts val="600"/>
              </a:spcAft>
              <a:buFont typeface="Wingdings" pitchFamily="2" charset="2"/>
              <a:buChar char="§"/>
            </a:pPr>
            <a:r>
              <a:rPr lang="en-AU" sz="8000" dirty="0" smtClean="0">
                <a:solidFill>
                  <a:schemeClr val="bg1"/>
                </a:solidFill>
              </a:rPr>
              <a:t>differentiated learning</a:t>
            </a:r>
          </a:p>
          <a:p>
            <a:pPr marL="539750" lvl="1" indent="-539750" algn="l">
              <a:spcBef>
                <a:spcPts val="600"/>
              </a:spcBef>
              <a:spcAft>
                <a:spcPts val="600"/>
              </a:spcAft>
              <a:buFont typeface="Wingdings" pitchFamily="2" charset="2"/>
              <a:buChar char="§"/>
            </a:pPr>
            <a:r>
              <a:rPr lang="en-AU" sz="8000" dirty="0" smtClean="0">
                <a:solidFill>
                  <a:schemeClr val="bg1"/>
                </a:solidFill>
              </a:rPr>
              <a:t>quality teaching </a:t>
            </a:r>
          </a:p>
          <a:p>
            <a:pPr marL="539750" lvl="1" indent="-539750" algn="l">
              <a:spcBef>
                <a:spcPts val="600"/>
              </a:spcBef>
              <a:spcAft>
                <a:spcPts val="600"/>
              </a:spcAft>
              <a:buFont typeface="Wingdings" pitchFamily="2" charset="2"/>
              <a:buChar char="§"/>
            </a:pPr>
            <a:r>
              <a:rPr lang="en-AU" sz="8000" dirty="0" smtClean="0">
                <a:solidFill>
                  <a:schemeClr val="bg1"/>
                </a:solidFill>
              </a:rPr>
              <a:t>planning, programming and assessment</a:t>
            </a:r>
          </a:p>
          <a:p>
            <a:pPr marL="0" indent="0">
              <a:spcBef>
                <a:spcPts val="600"/>
              </a:spcBef>
              <a:spcAft>
                <a:spcPts val="600"/>
              </a:spcAft>
              <a:buNone/>
            </a:pPr>
            <a:endParaRPr lang="en-AU" sz="2400" dirty="0"/>
          </a:p>
        </p:txBody>
      </p:sp>
      <p:sp>
        <p:nvSpPr>
          <p:cNvPr id="2" name="Title 1"/>
          <p:cNvSpPr>
            <a:spLocks noGrp="1"/>
          </p:cNvSpPr>
          <p:nvPr>
            <p:ph type="title"/>
          </p:nvPr>
        </p:nvSpPr>
        <p:spPr>
          <a:xfrm>
            <a:off x="500034" y="1643051"/>
            <a:ext cx="8237402" cy="642942"/>
          </a:xfrm>
        </p:spPr>
        <p:txBody>
          <a:bodyPr>
            <a:normAutofit/>
          </a:bodyPr>
          <a:lstStyle/>
          <a:p>
            <a:r>
              <a:rPr lang="en-AU" sz="2900" b="1" dirty="0" smtClean="0"/>
              <a:t>Implementation of new syllabuses</a:t>
            </a:r>
            <a:endParaRPr lang="en-AU" sz="2900" b="1" dirty="0"/>
          </a:p>
        </p:txBody>
      </p:sp>
    </p:spTree>
    <p:extLst>
      <p:ext uri="{BB962C8B-B14F-4D97-AF65-F5344CB8AC3E}">
        <p14:creationId xmlns:p14="http://schemas.microsoft.com/office/powerpoint/2010/main" xmlns="" val="485140254"/>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17"/>
          <p:cNvSpPr>
            <a:spLocks noGrp="1"/>
          </p:cNvSpPr>
          <p:nvPr>
            <p:ph type="body" sz="quarter" idx="10"/>
          </p:nvPr>
        </p:nvSpPr>
        <p:spPr/>
        <p:txBody>
          <a:bodyPr/>
          <a:lstStyle/>
          <a:p>
            <a:pPr algn="ctr"/>
            <a:endParaRPr lang="en-AU" sz="1400" dirty="0"/>
          </a:p>
        </p:txBody>
      </p:sp>
      <p:sp>
        <p:nvSpPr>
          <p:cNvPr id="22" name="Subtitle 21"/>
          <p:cNvSpPr>
            <a:spLocks noGrp="1"/>
          </p:cNvSpPr>
          <p:nvPr>
            <p:ph type="subTitle" idx="1"/>
          </p:nvPr>
        </p:nvSpPr>
        <p:spPr>
          <a:xfrm>
            <a:off x="500034" y="1643050"/>
            <a:ext cx="8237402" cy="519355"/>
          </a:xfrm>
        </p:spPr>
        <p:txBody>
          <a:bodyPr/>
          <a:lstStyle/>
          <a:p>
            <a:pPr algn="ctr"/>
            <a:r>
              <a:rPr lang="en-AU" b="1" dirty="0" smtClean="0"/>
              <a:t>What do Students Need in the 21</a:t>
            </a:r>
            <a:r>
              <a:rPr lang="en-AU" b="1" baseline="30000" dirty="0" smtClean="0"/>
              <a:t>st</a:t>
            </a:r>
            <a:r>
              <a:rPr lang="en-AU" b="1" dirty="0" smtClean="0"/>
              <a:t> Century?</a:t>
            </a:r>
            <a:endParaRPr lang="en-AU" b="1" dirty="0"/>
          </a:p>
        </p:txBody>
      </p:sp>
      <p:sp>
        <p:nvSpPr>
          <p:cNvPr id="3" name="Freeform 2"/>
          <p:cNvSpPr/>
          <p:nvPr/>
        </p:nvSpPr>
        <p:spPr>
          <a:xfrm>
            <a:off x="3929058" y="4286256"/>
            <a:ext cx="1558249" cy="860847"/>
          </a:xfrm>
          <a:custGeom>
            <a:avLst/>
            <a:gdLst>
              <a:gd name="connsiteX0" fmla="*/ 0 w 1558249"/>
              <a:gd name="connsiteY0" fmla="*/ 597696 h 1195391"/>
              <a:gd name="connsiteX1" fmla="*/ 779125 w 1558249"/>
              <a:gd name="connsiteY1" fmla="*/ 0 h 1195391"/>
              <a:gd name="connsiteX2" fmla="*/ 1558250 w 1558249"/>
              <a:gd name="connsiteY2" fmla="*/ 597696 h 1195391"/>
              <a:gd name="connsiteX3" fmla="*/ 779125 w 1558249"/>
              <a:gd name="connsiteY3" fmla="*/ 1195392 h 1195391"/>
              <a:gd name="connsiteX4" fmla="*/ 0 w 1558249"/>
              <a:gd name="connsiteY4" fmla="*/ 597696 h 1195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8249" h="1195391">
                <a:moveTo>
                  <a:pt x="0" y="597696"/>
                </a:moveTo>
                <a:cubicBezTo>
                  <a:pt x="0" y="267598"/>
                  <a:pt x="348826" y="0"/>
                  <a:pt x="779125" y="0"/>
                </a:cubicBezTo>
                <a:cubicBezTo>
                  <a:pt x="1209424" y="0"/>
                  <a:pt x="1558250" y="267598"/>
                  <a:pt x="1558250" y="597696"/>
                </a:cubicBezTo>
                <a:cubicBezTo>
                  <a:pt x="1558250" y="927794"/>
                  <a:pt x="1209424" y="1195392"/>
                  <a:pt x="779125" y="1195392"/>
                </a:cubicBezTo>
                <a:cubicBezTo>
                  <a:pt x="348826" y="1195392"/>
                  <a:pt x="0" y="927794"/>
                  <a:pt x="0" y="597696"/>
                </a:cubicBezTo>
                <a:close/>
              </a:path>
            </a:pathLst>
          </a:custGeom>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240900" tIns="187761" rIns="240900" bIns="187761" numCol="1" spcCol="1270" anchor="ctr" anchorCtr="0">
            <a:noAutofit/>
          </a:bodyPr>
          <a:lstStyle/>
          <a:p>
            <a:pPr lvl="0" algn="ctr" defTabSz="889000">
              <a:lnSpc>
                <a:spcPct val="90000"/>
              </a:lnSpc>
              <a:spcBef>
                <a:spcPct val="0"/>
              </a:spcBef>
              <a:spcAft>
                <a:spcPct val="35000"/>
              </a:spcAft>
            </a:pPr>
            <a:r>
              <a:rPr lang="en-AU" sz="2000" b="1" kern="1200" dirty="0" smtClean="0"/>
              <a:t>21</a:t>
            </a:r>
            <a:r>
              <a:rPr lang="en-AU" sz="2000" b="1" kern="1200" baseline="30000" dirty="0" smtClean="0"/>
              <a:t>st</a:t>
            </a:r>
            <a:r>
              <a:rPr lang="en-AU" sz="2000" b="1" kern="1200" dirty="0" smtClean="0"/>
              <a:t> Century Skills</a:t>
            </a:r>
            <a:endParaRPr lang="en-AU" sz="2000" b="1" kern="1200" dirty="0"/>
          </a:p>
        </p:txBody>
      </p:sp>
      <p:sp>
        <p:nvSpPr>
          <p:cNvPr id="4" name="Left Arrow 3"/>
          <p:cNvSpPr/>
          <p:nvPr/>
        </p:nvSpPr>
        <p:spPr>
          <a:xfrm rot="10800000">
            <a:off x="1909622" y="4585920"/>
            <a:ext cx="1947998" cy="486153"/>
          </a:xfrm>
          <a:prstGeom prst="leftArrow">
            <a:avLst>
              <a:gd name="adj1" fmla="val 60000"/>
              <a:gd name="adj2" fmla="val 50000"/>
            </a:avLst>
          </a:prstGeom>
        </p:spPr>
        <p:style>
          <a:lnRef idx="0">
            <a:schemeClr val="dk2">
              <a:tint val="60000"/>
              <a:hueOff val="0"/>
              <a:satOff val="0"/>
              <a:lumOff val="0"/>
              <a:alphaOff val="0"/>
            </a:schemeClr>
          </a:lnRef>
          <a:fillRef idx="3">
            <a:schemeClr val="dk2">
              <a:tint val="60000"/>
              <a:hueOff val="0"/>
              <a:satOff val="0"/>
              <a:lumOff val="0"/>
              <a:alphaOff val="0"/>
            </a:schemeClr>
          </a:fillRef>
          <a:effectRef idx="2">
            <a:schemeClr val="dk2">
              <a:tint val="60000"/>
              <a:hueOff val="0"/>
              <a:satOff val="0"/>
              <a:lumOff val="0"/>
              <a:alphaOff val="0"/>
            </a:schemeClr>
          </a:effectRef>
          <a:fontRef idx="minor">
            <a:schemeClr val="lt1"/>
          </a:fontRef>
        </p:style>
      </p:sp>
      <p:sp>
        <p:nvSpPr>
          <p:cNvPr id="8" name="Freeform 7"/>
          <p:cNvSpPr/>
          <p:nvPr/>
        </p:nvSpPr>
        <p:spPr>
          <a:xfrm>
            <a:off x="1561617" y="4286256"/>
            <a:ext cx="1724499" cy="928694"/>
          </a:xfrm>
          <a:custGeom>
            <a:avLst/>
            <a:gdLst>
              <a:gd name="connsiteX0" fmla="*/ 0 w 1724499"/>
              <a:gd name="connsiteY0" fmla="*/ 116710 h 1167104"/>
              <a:gd name="connsiteX1" fmla="*/ 116710 w 1724499"/>
              <a:gd name="connsiteY1" fmla="*/ 0 h 1167104"/>
              <a:gd name="connsiteX2" fmla="*/ 1607789 w 1724499"/>
              <a:gd name="connsiteY2" fmla="*/ 0 h 1167104"/>
              <a:gd name="connsiteX3" fmla="*/ 1724499 w 1724499"/>
              <a:gd name="connsiteY3" fmla="*/ 116710 h 1167104"/>
              <a:gd name="connsiteX4" fmla="*/ 1724499 w 1724499"/>
              <a:gd name="connsiteY4" fmla="*/ 1050394 h 1167104"/>
              <a:gd name="connsiteX5" fmla="*/ 1607789 w 1724499"/>
              <a:gd name="connsiteY5" fmla="*/ 1167104 h 1167104"/>
              <a:gd name="connsiteX6" fmla="*/ 116710 w 1724499"/>
              <a:gd name="connsiteY6" fmla="*/ 1167104 h 1167104"/>
              <a:gd name="connsiteX7" fmla="*/ 0 w 1724499"/>
              <a:gd name="connsiteY7" fmla="*/ 1050394 h 1167104"/>
              <a:gd name="connsiteX8" fmla="*/ 0 w 1724499"/>
              <a:gd name="connsiteY8" fmla="*/ 116710 h 1167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4499" h="1167104">
                <a:moveTo>
                  <a:pt x="0" y="116710"/>
                </a:moveTo>
                <a:cubicBezTo>
                  <a:pt x="0" y="52253"/>
                  <a:pt x="52253" y="0"/>
                  <a:pt x="116710" y="0"/>
                </a:cubicBezTo>
                <a:lnTo>
                  <a:pt x="1607789" y="0"/>
                </a:lnTo>
                <a:cubicBezTo>
                  <a:pt x="1672246" y="0"/>
                  <a:pt x="1724499" y="52253"/>
                  <a:pt x="1724499" y="116710"/>
                </a:cubicBezTo>
                <a:lnTo>
                  <a:pt x="1724499" y="1050394"/>
                </a:lnTo>
                <a:cubicBezTo>
                  <a:pt x="1724499" y="1114851"/>
                  <a:pt x="1672246" y="1167104"/>
                  <a:pt x="1607789" y="1167104"/>
                </a:cubicBezTo>
                <a:lnTo>
                  <a:pt x="116710" y="1167104"/>
                </a:lnTo>
                <a:cubicBezTo>
                  <a:pt x="52253" y="1167104"/>
                  <a:pt x="0" y="1114851"/>
                  <a:pt x="0" y="1050394"/>
                </a:cubicBezTo>
                <a:lnTo>
                  <a:pt x="0" y="116710"/>
                </a:lnTo>
                <a:close/>
              </a:path>
            </a:pathLst>
          </a:custGeom>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8473" tIns="68473" rIns="68473" bIns="68473" numCol="1" spcCol="1270" anchor="ctr" anchorCtr="0">
            <a:noAutofit/>
          </a:bodyPr>
          <a:lstStyle/>
          <a:p>
            <a:pPr lvl="0" algn="ctr" defTabSz="800100">
              <a:lnSpc>
                <a:spcPct val="90000"/>
              </a:lnSpc>
              <a:spcBef>
                <a:spcPct val="0"/>
              </a:spcBef>
              <a:spcAft>
                <a:spcPct val="35000"/>
              </a:spcAft>
            </a:pPr>
            <a:r>
              <a:rPr lang="en-AU" sz="1800" kern="1200" dirty="0" smtClean="0"/>
              <a:t>Critical thinking and problem-solving</a:t>
            </a:r>
            <a:endParaRPr lang="en-AU" sz="1800" kern="1200" dirty="0"/>
          </a:p>
        </p:txBody>
      </p:sp>
      <p:sp>
        <p:nvSpPr>
          <p:cNvPr id="9" name="Left Arrow 8"/>
          <p:cNvSpPr/>
          <p:nvPr/>
        </p:nvSpPr>
        <p:spPr>
          <a:xfrm rot="12521607">
            <a:off x="1938308" y="3751537"/>
            <a:ext cx="2112137" cy="486153"/>
          </a:xfrm>
          <a:prstGeom prst="leftArrow">
            <a:avLst>
              <a:gd name="adj1" fmla="val 60000"/>
              <a:gd name="adj2" fmla="val 50000"/>
            </a:avLst>
          </a:prstGeom>
        </p:spPr>
        <p:style>
          <a:lnRef idx="0">
            <a:schemeClr val="dk2">
              <a:tint val="60000"/>
              <a:hueOff val="0"/>
              <a:satOff val="0"/>
              <a:lumOff val="0"/>
              <a:alphaOff val="0"/>
            </a:schemeClr>
          </a:lnRef>
          <a:fillRef idx="3">
            <a:schemeClr val="dk2">
              <a:tint val="60000"/>
              <a:hueOff val="0"/>
              <a:satOff val="0"/>
              <a:lumOff val="0"/>
              <a:alphaOff val="0"/>
            </a:schemeClr>
          </a:fillRef>
          <a:effectRef idx="2">
            <a:schemeClr val="dk2">
              <a:tint val="60000"/>
              <a:hueOff val="0"/>
              <a:satOff val="0"/>
              <a:lumOff val="0"/>
              <a:alphaOff val="0"/>
            </a:schemeClr>
          </a:effectRef>
          <a:fontRef idx="minor">
            <a:schemeClr val="lt1"/>
          </a:fontRef>
        </p:style>
      </p:sp>
      <p:sp>
        <p:nvSpPr>
          <p:cNvPr id="10" name="Freeform 9"/>
          <p:cNvSpPr/>
          <p:nvPr/>
        </p:nvSpPr>
        <p:spPr>
          <a:xfrm>
            <a:off x="1496002" y="3104102"/>
            <a:ext cx="1790114" cy="1253592"/>
          </a:xfrm>
          <a:custGeom>
            <a:avLst/>
            <a:gdLst>
              <a:gd name="connsiteX0" fmla="*/ 0 w 2001234"/>
              <a:gd name="connsiteY0" fmla="*/ 125359 h 1253592"/>
              <a:gd name="connsiteX1" fmla="*/ 125359 w 2001234"/>
              <a:gd name="connsiteY1" fmla="*/ 0 h 1253592"/>
              <a:gd name="connsiteX2" fmla="*/ 1875875 w 2001234"/>
              <a:gd name="connsiteY2" fmla="*/ 0 h 1253592"/>
              <a:gd name="connsiteX3" fmla="*/ 2001234 w 2001234"/>
              <a:gd name="connsiteY3" fmla="*/ 125359 h 1253592"/>
              <a:gd name="connsiteX4" fmla="*/ 2001234 w 2001234"/>
              <a:gd name="connsiteY4" fmla="*/ 1128233 h 1253592"/>
              <a:gd name="connsiteX5" fmla="*/ 1875875 w 2001234"/>
              <a:gd name="connsiteY5" fmla="*/ 1253592 h 1253592"/>
              <a:gd name="connsiteX6" fmla="*/ 125359 w 2001234"/>
              <a:gd name="connsiteY6" fmla="*/ 1253592 h 1253592"/>
              <a:gd name="connsiteX7" fmla="*/ 0 w 2001234"/>
              <a:gd name="connsiteY7" fmla="*/ 1128233 h 1253592"/>
              <a:gd name="connsiteX8" fmla="*/ 0 w 2001234"/>
              <a:gd name="connsiteY8" fmla="*/ 125359 h 1253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1234" h="1253592">
                <a:moveTo>
                  <a:pt x="0" y="125359"/>
                </a:moveTo>
                <a:cubicBezTo>
                  <a:pt x="0" y="56125"/>
                  <a:pt x="56125" y="0"/>
                  <a:pt x="125359" y="0"/>
                </a:cubicBezTo>
                <a:lnTo>
                  <a:pt x="1875875" y="0"/>
                </a:lnTo>
                <a:cubicBezTo>
                  <a:pt x="1945109" y="0"/>
                  <a:pt x="2001234" y="56125"/>
                  <a:pt x="2001234" y="125359"/>
                </a:cubicBezTo>
                <a:lnTo>
                  <a:pt x="2001234" y="1128233"/>
                </a:lnTo>
                <a:cubicBezTo>
                  <a:pt x="2001234" y="1197467"/>
                  <a:pt x="1945109" y="1253592"/>
                  <a:pt x="1875875" y="1253592"/>
                </a:cubicBezTo>
                <a:lnTo>
                  <a:pt x="125359" y="1253592"/>
                </a:lnTo>
                <a:cubicBezTo>
                  <a:pt x="56125" y="1253592"/>
                  <a:pt x="0" y="1197467"/>
                  <a:pt x="0" y="1128233"/>
                </a:cubicBezTo>
                <a:lnTo>
                  <a:pt x="0" y="125359"/>
                </a:lnTo>
                <a:close/>
              </a:path>
            </a:pathLst>
          </a:custGeom>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71006" tIns="71006" rIns="71006" bIns="71006" numCol="1" spcCol="1270" anchor="ctr" anchorCtr="0">
            <a:noAutofit/>
          </a:bodyPr>
          <a:lstStyle/>
          <a:p>
            <a:pPr lvl="0" algn="ctr" defTabSz="800100">
              <a:lnSpc>
                <a:spcPct val="90000"/>
              </a:lnSpc>
              <a:spcBef>
                <a:spcPct val="0"/>
              </a:spcBef>
              <a:spcAft>
                <a:spcPct val="35000"/>
              </a:spcAft>
            </a:pPr>
            <a:r>
              <a:rPr lang="en-AU" sz="1800" kern="1200" dirty="0" smtClean="0"/>
              <a:t>Collaboration across networks and leading by influence</a:t>
            </a:r>
            <a:endParaRPr lang="en-AU" sz="1800" kern="1200" dirty="0"/>
          </a:p>
        </p:txBody>
      </p:sp>
      <p:sp>
        <p:nvSpPr>
          <p:cNvPr id="11" name="Left Arrow 10"/>
          <p:cNvSpPr/>
          <p:nvPr/>
        </p:nvSpPr>
        <p:spPr>
          <a:xfrm rot="13404321">
            <a:off x="1941405" y="3074539"/>
            <a:ext cx="2696519" cy="486153"/>
          </a:xfrm>
          <a:prstGeom prst="leftArrow">
            <a:avLst>
              <a:gd name="adj1" fmla="val 60000"/>
              <a:gd name="adj2" fmla="val 50000"/>
            </a:avLst>
          </a:prstGeom>
        </p:spPr>
        <p:style>
          <a:lnRef idx="0">
            <a:schemeClr val="dk2">
              <a:tint val="60000"/>
              <a:hueOff val="0"/>
              <a:satOff val="0"/>
              <a:lumOff val="0"/>
              <a:alphaOff val="0"/>
            </a:schemeClr>
          </a:lnRef>
          <a:fillRef idx="3">
            <a:schemeClr val="dk2">
              <a:tint val="60000"/>
              <a:hueOff val="0"/>
              <a:satOff val="0"/>
              <a:lumOff val="0"/>
              <a:alphaOff val="0"/>
            </a:schemeClr>
          </a:fillRef>
          <a:effectRef idx="2">
            <a:schemeClr val="dk2">
              <a:tint val="60000"/>
              <a:hueOff val="0"/>
              <a:satOff val="0"/>
              <a:lumOff val="0"/>
              <a:alphaOff val="0"/>
            </a:schemeClr>
          </a:effectRef>
          <a:fontRef idx="minor">
            <a:schemeClr val="lt1"/>
          </a:fontRef>
        </p:style>
      </p:sp>
      <p:sp>
        <p:nvSpPr>
          <p:cNvPr id="12" name="Freeform 11"/>
          <p:cNvSpPr/>
          <p:nvPr/>
        </p:nvSpPr>
        <p:spPr>
          <a:xfrm>
            <a:off x="1857356" y="2143116"/>
            <a:ext cx="1285884" cy="955248"/>
          </a:xfrm>
          <a:custGeom>
            <a:avLst/>
            <a:gdLst>
              <a:gd name="connsiteX0" fmla="*/ 0 w 1479203"/>
              <a:gd name="connsiteY0" fmla="*/ 95525 h 955248"/>
              <a:gd name="connsiteX1" fmla="*/ 95525 w 1479203"/>
              <a:gd name="connsiteY1" fmla="*/ 0 h 955248"/>
              <a:gd name="connsiteX2" fmla="*/ 1383678 w 1479203"/>
              <a:gd name="connsiteY2" fmla="*/ 0 h 955248"/>
              <a:gd name="connsiteX3" fmla="*/ 1479203 w 1479203"/>
              <a:gd name="connsiteY3" fmla="*/ 95525 h 955248"/>
              <a:gd name="connsiteX4" fmla="*/ 1479203 w 1479203"/>
              <a:gd name="connsiteY4" fmla="*/ 859723 h 955248"/>
              <a:gd name="connsiteX5" fmla="*/ 1383678 w 1479203"/>
              <a:gd name="connsiteY5" fmla="*/ 955248 h 955248"/>
              <a:gd name="connsiteX6" fmla="*/ 95525 w 1479203"/>
              <a:gd name="connsiteY6" fmla="*/ 955248 h 955248"/>
              <a:gd name="connsiteX7" fmla="*/ 0 w 1479203"/>
              <a:gd name="connsiteY7" fmla="*/ 859723 h 955248"/>
              <a:gd name="connsiteX8" fmla="*/ 0 w 1479203"/>
              <a:gd name="connsiteY8" fmla="*/ 95525 h 955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9203" h="955248">
                <a:moveTo>
                  <a:pt x="0" y="95525"/>
                </a:moveTo>
                <a:cubicBezTo>
                  <a:pt x="0" y="42768"/>
                  <a:pt x="42768" y="0"/>
                  <a:pt x="95525" y="0"/>
                </a:cubicBezTo>
                <a:lnTo>
                  <a:pt x="1383678" y="0"/>
                </a:lnTo>
                <a:cubicBezTo>
                  <a:pt x="1436435" y="0"/>
                  <a:pt x="1479203" y="42768"/>
                  <a:pt x="1479203" y="95525"/>
                </a:cubicBezTo>
                <a:lnTo>
                  <a:pt x="1479203" y="859723"/>
                </a:lnTo>
                <a:cubicBezTo>
                  <a:pt x="1479203" y="912480"/>
                  <a:pt x="1436435" y="955248"/>
                  <a:pt x="1383678" y="955248"/>
                </a:cubicBezTo>
                <a:lnTo>
                  <a:pt x="95525" y="955248"/>
                </a:lnTo>
                <a:cubicBezTo>
                  <a:pt x="42768" y="955248"/>
                  <a:pt x="0" y="912480"/>
                  <a:pt x="0" y="859723"/>
                </a:cubicBezTo>
                <a:lnTo>
                  <a:pt x="0" y="95525"/>
                </a:lnTo>
                <a:close/>
              </a:path>
            </a:pathLst>
          </a:custGeom>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2268" tIns="62268" rIns="62268" bIns="62268" numCol="1" spcCol="1270" anchor="ctr" anchorCtr="0">
            <a:noAutofit/>
          </a:bodyPr>
          <a:lstStyle/>
          <a:p>
            <a:pPr lvl="0" algn="ctr" defTabSz="800100">
              <a:lnSpc>
                <a:spcPct val="90000"/>
              </a:lnSpc>
              <a:spcBef>
                <a:spcPct val="0"/>
              </a:spcBef>
              <a:spcAft>
                <a:spcPct val="35000"/>
              </a:spcAft>
            </a:pPr>
            <a:r>
              <a:rPr lang="en-AU" sz="1800" kern="1200" dirty="0" smtClean="0"/>
              <a:t>Agility and adaptability</a:t>
            </a:r>
            <a:endParaRPr lang="en-AU" sz="1800" kern="1200" dirty="0"/>
          </a:p>
        </p:txBody>
      </p:sp>
      <p:sp>
        <p:nvSpPr>
          <p:cNvPr id="13" name="Left Arrow 12"/>
          <p:cNvSpPr/>
          <p:nvPr/>
        </p:nvSpPr>
        <p:spPr>
          <a:xfrm rot="16200000">
            <a:off x="3823089" y="3168413"/>
            <a:ext cx="1679493" cy="486153"/>
          </a:xfrm>
          <a:prstGeom prst="leftArrow">
            <a:avLst>
              <a:gd name="adj1" fmla="val 60000"/>
              <a:gd name="adj2" fmla="val 50000"/>
            </a:avLst>
          </a:prstGeom>
        </p:spPr>
        <p:style>
          <a:lnRef idx="0">
            <a:schemeClr val="dk2">
              <a:tint val="60000"/>
              <a:hueOff val="0"/>
              <a:satOff val="0"/>
              <a:lumOff val="0"/>
              <a:alphaOff val="0"/>
            </a:schemeClr>
          </a:lnRef>
          <a:fillRef idx="3">
            <a:schemeClr val="dk2">
              <a:tint val="60000"/>
              <a:hueOff val="0"/>
              <a:satOff val="0"/>
              <a:lumOff val="0"/>
              <a:alphaOff val="0"/>
            </a:schemeClr>
          </a:fillRef>
          <a:effectRef idx="2">
            <a:schemeClr val="dk2">
              <a:tint val="60000"/>
              <a:hueOff val="0"/>
              <a:satOff val="0"/>
              <a:lumOff val="0"/>
              <a:alphaOff val="0"/>
            </a:schemeClr>
          </a:effectRef>
          <a:fontRef idx="minor">
            <a:schemeClr val="lt1"/>
          </a:fontRef>
        </p:style>
      </p:sp>
      <p:sp>
        <p:nvSpPr>
          <p:cNvPr id="14" name="Freeform 13"/>
          <p:cNvSpPr/>
          <p:nvPr/>
        </p:nvSpPr>
        <p:spPr>
          <a:xfrm>
            <a:off x="3571868" y="2143116"/>
            <a:ext cx="2214578" cy="767667"/>
          </a:xfrm>
          <a:custGeom>
            <a:avLst/>
            <a:gdLst>
              <a:gd name="connsiteX0" fmla="*/ 0 w 2484530"/>
              <a:gd name="connsiteY0" fmla="*/ 91054 h 910543"/>
              <a:gd name="connsiteX1" fmla="*/ 91054 w 2484530"/>
              <a:gd name="connsiteY1" fmla="*/ 0 h 910543"/>
              <a:gd name="connsiteX2" fmla="*/ 2393476 w 2484530"/>
              <a:gd name="connsiteY2" fmla="*/ 0 h 910543"/>
              <a:gd name="connsiteX3" fmla="*/ 2484530 w 2484530"/>
              <a:gd name="connsiteY3" fmla="*/ 91054 h 910543"/>
              <a:gd name="connsiteX4" fmla="*/ 2484530 w 2484530"/>
              <a:gd name="connsiteY4" fmla="*/ 819489 h 910543"/>
              <a:gd name="connsiteX5" fmla="*/ 2393476 w 2484530"/>
              <a:gd name="connsiteY5" fmla="*/ 910543 h 910543"/>
              <a:gd name="connsiteX6" fmla="*/ 91054 w 2484530"/>
              <a:gd name="connsiteY6" fmla="*/ 910543 h 910543"/>
              <a:gd name="connsiteX7" fmla="*/ 0 w 2484530"/>
              <a:gd name="connsiteY7" fmla="*/ 819489 h 910543"/>
              <a:gd name="connsiteX8" fmla="*/ 0 w 2484530"/>
              <a:gd name="connsiteY8" fmla="*/ 91054 h 91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4530" h="910543">
                <a:moveTo>
                  <a:pt x="0" y="91054"/>
                </a:moveTo>
                <a:cubicBezTo>
                  <a:pt x="0" y="40766"/>
                  <a:pt x="40766" y="0"/>
                  <a:pt x="91054" y="0"/>
                </a:cubicBezTo>
                <a:lnTo>
                  <a:pt x="2393476" y="0"/>
                </a:lnTo>
                <a:cubicBezTo>
                  <a:pt x="2443764" y="0"/>
                  <a:pt x="2484530" y="40766"/>
                  <a:pt x="2484530" y="91054"/>
                </a:cubicBezTo>
                <a:lnTo>
                  <a:pt x="2484530" y="819489"/>
                </a:lnTo>
                <a:cubicBezTo>
                  <a:pt x="2484530" y="869777"/>
                  <a:pt x="2443764" y="910543"/>
                  <a:pt x="2393476" y="910543"/>
                </a:cubicBezTo>
                <a:lnTo>
                  <a:pt x="91054" y="910543"/>
                </a:lnTo>
                <a:cubicBezTo>
                  <a:pt x="40766" y="910543"/>
                  <a:pt x="0" y="869777"/>
                  <a:pt x="0" y="819489"/>
                </a:cubicBezTo>
                <a:lnTo>
                  <a:pt x="0" y="91054"/>
                </a:lnTo>
                <a:close/>
              </a:path>
            </a:pathLst>
          </a:custGeom>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0959" tIns="60959" rIns="60959" bIns="60959" numCol="1" spcCol="1270" anchor="ctr" anchorCtr="0">
            <a:noAutofit/>
          </a:bodyPr>
          <a:lstStyle/>
          <a:p>
            <a:pPr lvl="0" algn="ctr" defTabSz="800100">
              <a:lnSpc>
                <a:spcPct val="90000"/>
              </a:lnSpc>
              <a:spcBef>
                <a:spcPct val="0"/>
              </a:spcBef>
              <a:spcAft>
                <a:spcPct val="35000"/>
              </a:spcAft>
            </a:pPr>
            <a:r>
              <a:rPr lang="en-AU" sz="1800" kern="1200" dirty="0" smtClean="0"/>
              <a:t>Initiative and entrepreneurialism</a:t>
            </a:r>
            <a:endParaRPr lang="en-AU" sz="1800" kern="1200" dirty="0"/>
          </a:p>
        </p:txBody>
      </p:sp>
      <p:sp>
        <p:nvSpPr>
          <p:cNvPr id="15" name="Left Arrow 14"/>
          <p:cNvSpPr/>
          <p:nvPr/>
        </p:nvSpPr>
        <p:spPr>
          <a:xfrm rot="18934604">
            <a:off x="4764288" y="3226996"/>
            <a:ext cx="2244310" cy="486153"/>
          </a:xfrm>
          <a:prstGeom prst="leftArrow">
            <a:avLst>
              <a:gd name="adj1" fmla="val 60000"/>
              <a:gd name="adj2" fmla="val 50000"/>
            </a:avLst>
          </a:prstGeom>
        </p:spPr>
        <p:style>
          <a:lnRef idx="0">
            <a:schemeClr val="dk2">
              <a:tint val="60000"/>
              <a:hueOff val="0"/>
              <a:satOff val="0"/>
              <a:lumOff val="0"/>
              <a:alphaOff val="0"/>
            </a:schemeClr>
          </a:lnRef>
          <a:fillRef idx="3">
            <a:schemeClr val="dk2">
              <a:tint val="60000"/>
              <a:hueOff val="0"/>
              <a:satOff val="0"/>
              <a:lumOff val="0"/>
              <a:alphaOff val="0"/>
            </a:schemeClr>
          </a:fillRef>
          <a:effectRef idx="2">
            <a:schemeClr val="dk2">
              <a:tint val="60000"/>
              <a:hueOff val="0"/>
              <a:satOff val="0"/>
              <a:lumOff val="0"/>
              <a:alphaOff val="0"/>
            </a:schemeClr>
          </a:effectRef>
          <a:fontRef idx="minor">
            <a:schemeClr val="lt1"/>
          </a:fontRef>
        </p:style>
      </p:sp>
      <p:sp>
        <p:nvSpPr>
          <p:cNvPr id="16" name="Freeform 15"/>
          <p:cNvSpPr/>
          <p:nvPr/>
        </p:nvSpPr>
        <p:spPr>
          <a:xfrm>
            <a:off x="6215074" y="2116562"/>
            <a:ext cx="1881254" cy="955248"/>
          </a:xfrm>
          <a:custGeom>
            <a:avLst/>
            <a:gdLst>
              <a:gd name="connsiteX0" fmla="*/ 0 w 2167006"/>
              <a:gd name="connsiteY0" fmla="*/ 95525 h 955248"/>
              <a:gd name="connsiteX1" fmla="*/ 95525 w 2167006"/>
              <a:gd name="connsiteY1" fmla="*/ 0 h 955248"/>
              <a:gd name="connsiteX2" fmla="*/ 2071481 w 2167006"/>
              <a:gd name="connsiteY2" fmla="*/ 0 h 955248"/>
              <a:gd name="connsiteX3" fmla="*/ 2167006 w 2167006"/>
              <a:gd name="connsiteY3" fmla="*/ 95525 h 955248"/>
              <a:gd name="connsiteX4" fmla="*/ 2167006 w 2167006"/>
              <a:gd name="connsiteY4" fmla="*/ 859723 h 955248"/>
              <a:gd name="connsiteX5" fmla="*/ 2071481 w 2167006"/>
              <a:gd name="connsiteY5" fmla="*/ 955248 h 955248"/>
              <a:gd name="connsiteX6" fmla="*/ 95525 w 2167006"/>
              <a:gd name="connsiteY6" fmla="*/ 955248 h 955248"/>
              <a:gd name="connsiteX7" fmla="*/ 0 w 2167006"/>
              <a:gd name="connsiteY7" fmla="*/ 859723 h 955248"/>
              <a:gd name="connsiteX8" fmla="*/ 0 w 2167006"/>
              <a:gd name="connsiteY8" fmla="*/ 95525 h 955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67006" h="955248">
                <a:moveTo>
                  <a:pt x="0" y="95525"/>
                </a:moveTo>
                <a:cubicBezTo>
                  <a:pt x="0" y="42768"/>
                  <a:pt x="42768" y="0"/>
                  <a:pt x="95525" y="0"/>
                </a:cubicBezTo>
                <a:lnTo>
                  <a:pt x="2071481" y="0"/>
                </a:lnTo>
                <a:cubicBezTo>
                  <a:pt x="2124238" y="0"/>
                  <a:pt x="2167006" y="42768"/>
                  <a:pt x="2167006" y="95525"/>
                </a:cubicBezTo>
                <a:lnTo>
                  <a:pt x="2167006" y="859723"/>
                </a:lnTo>
                <a:cubicBezTo>
                  <a:pt x="2167006" y="912480"/>
                  <a:pt x="2124238" y="955248"/>
                  <a:pt x="2071481" y="955248"/>
                </a:cubicBezTo>
                <a:lnTo>
                  <a:pt x="95525" y="955248"/>
                </a:lnTo>
                <a:cubicBezTo>
                  <a:pt x="42768" y="955248"/>
                  <a:pt x="0" y="912480"/>
                  <a:pt x="0" y="859723"/>
                </a:cubicBezTo>
                <a:lnTo>
                  <a:pt x="0" y="95525"/>
                </a:lnTo>
                <a:close/>
              </a:path>
            </a:pathLst>
          </a:custGeom>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2268" tIns="62268" rIns="62268" bIns="62268" numCol="1" spcCol="1270" anchor="ctr" anchorCtr="0">
            <a:noAutofit/>
          </a:bodyPr>
          <a:lstStyle/>
          <a:p>
            <a:pPr lvl="0" algn="ctr" defTabSz="800100">
              <a:lnSpc>
                <a:spcPct val="90000"/>
              </a:lnSpc>
              <a:spcBef>
                <a:spcPct val="0"/>
              </a:spcBef>
              <a:spcAft>
                <a:spcPct val="35000"/>
              </a:spcAft>
            </a:pPr>
            <a:r>
              <a:rPr lang="en-AU" sz="1800" kern="1200" dirty="0" smtClean="0"/>
              <a:t>Effective oral and written communication</a:t>
            </a:r>
            <a:endParaRPr lang="en-AU" sz="1800" kern="1200" dirty="0"/>
          </a:p>
        </p:txBody>
      </p:sp>
      <p:sp>
        <p:nvSpPr>
          <p:cNvPr id="17" name="Left Arrow 16"/>
          <p:cNvSpPr/>
          <p:nvPr/>
        </p:nvSpPr>
        <p:spPr>
          <a:xfrm rot="19978370">
            <a:off x="5305918" y="3786230"/>
            <a:ext cx="2064406" cy="486153"/>
          </a:xfrm>
          <a:prstGeom prst="leftArrow">
            <a:avLst>
              <a:gd name="adj1" fmla="val 60000"/>
              <a:gd name="adj2" fmla="val 50000"/>
            </a:avLst>
          </a:prstGeom>
        </p:spPr>
        <p:style>
          <a:lnRef idx="0">
            <a:schemeClr val="dk2">
              <a:tint val="60000"/>
              <a:hueOff val="0"/>
              <a:satOff val="0"/>
              <a:lumOff val="0"/>
              <a:alphaOff val="0"/>
            </a:schemeClr>
          </a:lnRef>
          <a:fillRef idx="3">
            <a:schemeClr val="dk2">
              <a:tint val="60000"/>
              <a:hueOff val="0"/>
              <a:satOff val="0"/>
              <a:lumOff val="0"/>
              <a:alphaOff val="0"/>
            </a:schemeClr>
          </a:fillRef>
          <a:effectRef idx="2">
            <a:schemeClr val="dk2">
              <a:tint val="60000"/>
              <a:hueOff val="0"/>
              <a:satOff val="0"/>
              <a:lumOff val="0"/>
              <a:alphaOff val="0"/>
            </a:schemeClr>
          </a:effectRef>
          <a:fontRef idx="minor">
            <a:schemeClr val="lt1"/>
          </a:fontRef>
        </p:style>
      </p:sp>
      <p:sp>
        <p:nvSpPr>
          <p:cNvPr id="18" name="Freeform 17"/>
          <p:cNvSpPr/>
          <p:nvPr/>
        </p:nvSpPr>
        <p:spPr>
          <a:xfrm>
            <a:off x="6342893" y="3293562"/>
            <a:ext cx="1801007" cy="992694"/>
          </a:xfrm>
          <a:custGeom>
            <a:avLst/>
            <a:gdLst>
              <a:gd name="connsiteX0" fmla="*/ 0 w 1943883"/>
              <a:gd name="connsiteY0" fmla="*/ 99269 h 992694"/>
              <a:gd name="connsiteX1" fmla="*/ 99269 w 1943883"/>
              <a:gd name="connsiteY1" fmla="*/ 0 h 992694"/>
              <a:gd name="connsiteX2" fmla="*/ 1844614 w 1943883"/>
              <a:gd name="connsiteY2" fmla="*/ 0 h 992694"/>
              <a:gd name="connsiteX3" fmla="*/ 1943883 w 1943883"/>
              <a:gd name="connsiteY3" fmla="*/ 99269 h 992694"/>
              <a:gd name="connsiteX4" fmla="*/ 1943883 w 1943883"/>
              <a:gd name="connsiteY4" fmla="*/ 893425 h 992694"/>
              <a:gd name="connsiteX5" fmla="*/ 1844614 w 1943883"/>
              <a:gd name="connsiteY5" fmla="*/ 992694 h 992694"/>
              <a:gd name="connsiteX6" fmla="*/ 99269 w 1943883"/>
              <a:gd name="connsiteY6" fmla="*/ 992694 h 992694"/>
              <a:gd name="connsiteX7" fmla="*/ 0 w 1943883"/>
              <a:gd name="connsiteY7" fmla="*/ 893425 h 992694"/>
              <a:gd name="connsiteX8" fmla="*/ 0 w 1943883"/>
              <a:gd name="connsiteY8" fmla="*/ 99269 h 992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3883" h="992694">
                <a:moveTo>
                  <a:pt x="0" y="99269"/>
                </a:moveTo>
                <a:cubicBezTo>
                  <a:pt x="0" y="44444"/>
                  <a:pt x="44444" y="0"/>
                  <a:pt x="99269" y="0"/>
                </a:cubicBezTo>
                <a:lnTo>
                  <a:pt x="1844614" y="0"/>
                </a:lnTo>
                <a:cubicBezTo>
                  <a:pt x="1899439" y="0"/>
                  <a:pt x="1943883" y="44444"/>
                  <a:pt x="1943883" y="99269"/>
                </a:cubicBezTo>
                <a:lnTo>
                  <a:pt x="1943883" y="893425"/>
                </a:lnTo>
                <a:cubicBezTo>
                  <a:pt x="1943883" y="948250"/>
                  <a:pt x="1899439" y="992694"/>
                  <a:pt x="1844614" y="992694"/>
                </a:cubicBezTo>
                <a:lnTo>
                  <a:pt x="99269" y="992694"/>
                </a:lnTo>
                <a:cubicBezTo>
                  <a:pt x="44444" y="992694"/>
                  <a:pt x="0" y="948250"/>
                  <a:pt x="0" y="893425"/>
                </a:cubicBezTo>
                <a:lnTo>
                  <a:pt x="0" y="99269"/>
                </a:lnTo>
                <a:close/>
              </a:path>
            </a:pathLst>
          </a:custGeom>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3365" tIns="63365" rIns="63365" bIns="63365" numCol="1" spcCol="1270" anchor="ctr" anchorCtr="0">
            <a:noAutofit/>
          </a:bodyPr>
          <a:lstStyle/>
          <a:p>
            <a:pPr lvl="0" algn="ctr" defTabSz="800100">
              <a:lnSpc>
                <a:spcPct val="90000"/>
              </a:lnSpc>
              <a:spcBef>
                <a:spcPct val="0"/>
              </a:spcBef>
              <a:spcAft>
                <a:spcPct val="35000"/>
              </a:spcAft>
            </a:pPr>
            <a:r>
              <a:rPr lang="en-AU" sz="1800" kern="1200" dirty="0" smtClean="0"/>
              <a:t>Accessing and analysing information</a:t>
            </a:r>
            <a:endParaRPr lang="en-AU" sz="1800" kern="1200" dirty="0"/>
          </a:p>
        </p:txBody>
      </p:sp>
      <p:sp>
        <p:nvSpPr>
          <p:cNvPr id="19" name="Left Arrow 18"/>
          <p:cNvSpPr/>
          <p:nvPr/>
        </p:nvSpPr>
        <p:spPr>
          <a:xfrm>
            <a:off x="5552960" y="4514483"/>
            <a:ext cx="1947998" cy="486153"/>
          </a:xfrm>
          <a:prstGeom prst="leftArrow">
            <a:avLst>
              <a:gd name="adj1" fmla="val 60000"/>
              <a:gd name="adj2" fmla="val 50000"/>
            </a:avLst>
          </a:prstGeom>
        </p:spPr>
        <p:style>
          <a:lnRef idx="0">
            <a:schemeClr val="dk2">
              <a:tint val="60000"/>
              <a:hueOff val="0"/>
              <a:satOff val="0"/>
              <a:lumOff val="0"/>
              <a:alphaOff val="0"/>
            </a:schemeClr>
          </a:lnRef>
          <a:fillRef idx="3">
            <a:schemeClr val="dk2">
              <a:tint val="60000"/>
              <a:hueOff val="0"/>
              <a:satOff val="0"/>
              <a:lumOff val="0"/>
              <a:alphaOff val="0"/>
            </a:schemeClr>
          </a:fillRef>
          <a:effectRef idx="2">
            <a:schemeClr val="dk2">
              <a:tint val="60000"/>
              <a:hueOff val="0"/>
              <a:satOff val="0"/>
              <a:lumOff val="0"/>
              <a:alphaOff val="0"/>
            </a:schemeClr>
          </a:effectRef>
          <a:fontRef idx="minor">
            <a:schemeClr val="lt1"/>
          </a:fontRef>
        </p:style>
      </p:sp>
      <p:sp>
        <p:nvSpPr>
          <p:cNvPr id="20" name="Freeform 19"/>
          <p:cNvSpPr/>
          <p:nvPr/>
        </p:nvSpPr>
        <p:spPr>
          <a:xfrm>
            <a:off x="6357950" y="4259702"/>
            <a:ext cx="1576383" cy="955248"/>
          </a:xfrm>
          <a:custGeom>
            <a:avLst/>
            <a:gdLst>
              <a:gd name="connsiteX0" fmla="*/ 0 w 1790697"/>
              <a:gd name="connsiteY0" fmla="*/ 95525 h 955248"/>
              <a:gd name="connsiteX1" fmla="*/ 95525 w 1790697"/>
              <a:gd name="connsiteY1" fmla="*/ 0 h 955248"/>
              <a:gd name="connsiteX2" fmla="*/ 1695172 w 1790697"/>
              <a:gd name="connsiteY2" fmla="*/ 0 h 955248"/>
              <a:gd name="connsiteX3" fmla="*/ 1790697 w 1790697"/>
              <a:gd name="connsiteY3" fmla="*/ 95525 h 955248"/>
              <a:gd name="connsiteX4" fmla="*/ 1790697 w 1790697"/>
              <a:gd name="connsiteY4" fmla="*/ 859723 h 955248"/>
              <a:gd name="connsiteX5" fmla="*/ 1695172 w 1790697"/>
              <a:gd name="connsiteY5" fmla="*/ 955248 h 955248"/>
              <a:gd name="connsiteX6" fmla="*/ 95525 w 1790697"/>
              <a:gd name="connsiteY6" fmla="*/ 955248 h 955248"/>
              <a:gd name="connsiteX7" fmla="*/ 0 w 1790697"/>
              <a:gd name="connsiteY7" fmla="*/ 859723 h 955248"/>
              <a:gd name="connsiteX8" fmla="*/ 0 w 1790697"/>
              <a:gd name="connsiteY8" fmla="*/ 95525 h 955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0697" h="955248">
                <a:moveTo>
                  <a:pt x="0" y="95525"/>
                </a:moveTo>
                <a:cubicBezTo>
                  <a:pt x="0" y="42768"/>
                  <a:pt x="42768" y="0"/>
                  <a:pt x="95525" y="0"/>
                </a:cubicBezTo>
                <a:lnTo>
                  <a:pt x="1695172" y="0"/>
                </a:lnTo>
                <a:cubicBezTo>
                  <a:pt x="1747929" y="0"/>
                  <a:pt x="1790697" y="42768"/>
                  <a:pt x="1790697" y="95525"/>
                </a:cubicBezTo>
                <a:lnTo>
                  <a:pt x="1790697" y="859723"/>
                </a:lnTo>
                <a:cubicBezTo>
                  <a:pt x="1790697" y="912480"/>
                  <a:pt x="1747929" y="955248"/>
                  <a:pt x="1695172" y="955248"/>
                </a:cubicBezTo>
                <a:lnTo>
                  <a:pt x="95525" y="955248"/>
                </a:lnTo>
                <a:cubicBezTo>
                  <a:pt x="42768" y="955248"/>
                  <a:pt x="0" y="912480"/>
                  <a:pt x="0" y="859723"/>
                </a:cubicBezTo>
                <a:lnTo>
                  <a:pt x="0" y="95525"/>
                </a:lnTo>
                <a:close/>
              </a:path>
            </a:pathLst>
          </a:custGeom>
        </p:spPr>
        <p:style>
          <a:lnRef idx="0">
            <a:schemeClr val="lt2">
              <a:hueOff val="0"/>
              <a:satOff val="0"/>
              <a:lumOff val="0"/>
              <a:alphaOff val="0"/>
            </a:schemeClr>
          </a:lnRef>
          <a:fillRef idx="3">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62268" tIns="62268" rIns="62268" bIns="62268" numCol="1" spcCol="1270" anchor="ctr" anchorCtr="0">
            <a:noAutofit/>
          </a:bodyPr>
          <a:lstStyle/>
          <a:p>
            <a:pPr lvl="0" algn="ctr" defTabSz="800100">
              <a:lnSpc>
                <a:spcPct val="90000"/>
              </a:lnSpc>
              <a:spcBef>
                <a:spcPct val="0"/>
              </a:spcBef>
              <a:spcAft>
                <a:spcPct val="35000"/>
              </a:spcAft>
            </a:pPr>
            <a:r>
              <a:rPr lang="en-AU" sz="1800" kern="1200" dirty="0" smtClean="0"/>
              <a:t>Curiosity and imagination</a:t>
            </a:r>
            <a:endParaRPr lang="en-AU" sz="1800" kern="1200" dirty="0"/>
          </a:p>
        </p:txBody>
      </p:sp>
    </p:spTree>
    <p:extLst>
      <p:ext uri="{BB962C8B-B14F-4D97-AF65-F5344CB8AC3E}">
        <p14:creationId xmlns="" xmlns:p14="http://schemas.microsoft.com/office/powerpoint/2010/main" val="220642337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par>
                                <p:cTn id="38" presetID="10" presetClass="entr" presetSubtype="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par>
                                <p:cTn id="47" presetID="10" presetClass="entr" presetSubtype="0" fill="hold" nodeType="with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fade">
                                      <p:cBhvr>
                                        <p:cTn id="49" dur="500"/>
                                        <p:tgtEl>
                                          <p:spTgt spid="9"/>
                                        </p:tgtEl>
                                      </p:cBhvr>
                                    </p:animEffect>
                                  </p:childTnLst>
                                </p:cTn>
                              </p:par>
                              <p:par>
                                <p:cTn id="50" presetID="10" presetClass="entr" presetSubtype="0" fill="hold" nodeType="with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P spid="10" grpId="0" animBg="1"/>
      <p:bldP spid="12" grpId="0" animBg="1"/>
      <p:bldP spid="14" grpId="0" animBg="1"/>
      <p:bldP spid="16" grpId="0" animBg="1"/>
      <p:bldP spid="18"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7"/>
          <p:cNvSpPr>
            <a:spLocks noGrp="1"/>
          </p:cNvSpPr>
          <p:nvPr>
            <p:ph type="body" sz="quarter" idx="10"/>
          </p:nvPr>
        </p:nvSpPr>
        <p:spPr/>
        <p:txBody>
          <a:bodyPr/>
          <a:lstStyle/>
          <a:p>
            <a:pPr algn="ctr"/>
            <a:endParaRPr lang="en-AU" sz="1400" dirty="0"/>
          </a:p>
        </p:txBody>
      </p:sp>
      <p:sp>
        <p:nvSpPr>
          <p:cNvPr id="3" name="Content Placeholder 2"/>
          <p:cNvSpPr>
            <a:spLocks noGrp="1"/>
          </p:cNvSpPr>
          <p:nvPr>
            <p:ph type="subTitle" idx="1"/>
          </p:nvPr>
        </p:nvSpPr>
        <p:spPr>
          <a:xfrm>
            <a:off x="357158" y="2500306"/>
            <a:ext cx="8237402" cy="519355"/>
          </a:xfrm>
        </p:spPr>
        <p:txBody>
          <a:bodyPr>
            <a:noAutofit/>
          </a:bodyPr>
          <a:lstStyle/>
          <a:p>
            <a:pPr marL="360363" lvl="1" indent="-360363" algn="l">
              <a:spcBef>
                <a:spcPts val="600"/>
              </a:spcBef>
              <a:spcAft>
                <a:spcPts val="600"/>
              </a:spcAft>
              <a:buNone/>
            </a:pPr>
            <a:r>
              <a:rPr lang="en-AU" sz="2800" dirty="0" smtClean="0">
                <a:solidFill>
                  <a:schemeClr val="bg1"/>
                </a:solidFill>
              </a:rPr>
              <a:t>Two main types: </a:t>
            </a:r>
          </a:p>
          <a:p>
            <a:pPr marL="360363" lvl="1" indent="-360363" algn="l">
              <a:spcBef>
                <a:spcPts val="600"/>
              </a:spcBef>
              <a:spcAft>
                <a:spcPts val="600"/>
              </a:spcAft>
            </a:pPr>
            <a:r>
              <a:rPr lang="en-AU" sz="2800" dirty="0" smtClean="0">
                <a:solidFill>
                  <a:schemeClr val="bg1"/>
                </a:solidFill>
              </a:rPr>
              <a:t>Learning that gives special attention to contemporary issues students will face in their lives</a:t>
            </a:r>
          </a:p>
          <a:p>
            <a:pPr marL="360363" lvl="1" indent="-360363" algn="l">
              <a:spcBef>
                <a:spcPts val="600"/>
              </a:spcBef>
              <a:spcAft>
                <a:spcPts val="600"/>
              </a:spcAft>
            </a:pPr>
            <a:r>
              <a:rPr lang="en-AU" sz="2800" dirty="0" smtClean="0">
                <a:solidFill>
                  <a:schemeClr val="bg1"/>
                </a:solidFill>
              </a:rPr>
              <a:t>Learning that develops knowledge, skills and dispositions that apply across learning areas</a:t>
            </a:r>
          </a:p>
          <a:p>
            <a:pPr marL="360363" lvl="1" indent="-360363">
              <a:buNone/>
            </a:pPr>
            <a:endParaRPr lang="en-AU" sz="2800" dirty="0" smtClean="0"/>
          </a:p>
        </p:txBody>
      </p:sp>
      <p:sp>
        <p:nvSpPr>
          <p:cNvPr id="2" name="Title 1"/>
          <p:cNvSpPr>
            <a:spLocks noGrp="1"/>
          </p:cNvSpPr>
          <p:nvPr>
            <p:ph type="title"/>
          </p:nvPr>
        </p:nvSpPr>
        <p:spPr>
          <a:xfrm>
            <a:off x="428596" y="1714488"/>
            <a:ext cx="8237402" cy="779259"/>
          </a:xfrm>
        </p:spPr>
        <p:txBody>
          <a:bodyPr/>
          <a:lstStyle/>
          <a:p>
            <a:r>
              <a:rPr lang="en-AU" dirty="0" smtClean="0"/>
              <a:t>Learning across the curriculum</a:t>
            </a:r>
            <a:endParaRPr lang="en-AU" dirty="0"/>
          </a:p>
        </p:txBody>
      </p:sp>
    </p:spTree>
    <p:extLst>
      <p:ext uri="{BB962C8B-B14F-4D97-AF65-F5344CB8AC3E}">
        <p14:creationId xmlns="" xmlns:p14="http://schemas.microsoft.com/office/powerpoint/2010/main" val="985713692"/>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7"/>
          <p:cNvSpPr>
            <a:spLocks noGrp="1"/>
          </p:cNvSpPr>
          <p:nvPr>
            <p:ph type="body" sz="quarter" idx="10"/>
          </p:nvPr>
        </p:nvSpPr>
        <p:spPr/>
        <p:txBody>
          <a:bodyPr/>
          <a:lstStyle/>
          <a:p>
            <a:pPr algn="ctr"/>
            <a:endParaRPr lang="en-AU" sz="1400" dirty="0"/>
          </a:p>
        </p:txBody>
      </p:sp>
      <p:sp>
        <p:nvSpPr>
          <p:cNvPr id="6" name="Subtitle 5"/>
          <p:cNvSpPr>
            <a:spLocks noGrp="1"/>
          </p:cNvSpPr>
          <p:nvPr>
            <p:ph type="subTitle" idx="1"/>
          </p:nvPr>
        </p:nvSpPr>
        <p:spPr/>
        <p:txBody>
          <a:bodyPr/>
          <a:lstStyle/>
          <a:p>
            <a:endParaRPr lang="en-AU" dirty="0"/>
          </a:p>
        </p:txBody>
      </p:sp>
      <p:sp>
        <p:nvSpPr>
          <p:cNvPr id="2" name="Title 1"/>
          <p:cNvSpPr>
            <a:spLocks noGrp="1"/>
          </p:cNvSpPr>
          <p:nvPr>
            <p:ph type="title"/>
          </p:nvPr>
        </p:nvSpPr>
        <p:spPr>
          <a:xfrm>
            <a:off x="357158" y="1571613"/>
            <a:ext cx="8237402" cy="785818"/>
          </a:xfrm>
        </p:spPr>
        <p:txBody>
          <a:bodyPr/>
          <a:lstStyle/>
          <a:p>
            <a:r>
              <a:rPr lang="en-AU" dirty="0"/>
              <a:t>Why do we program?</a:t>
            </a: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xmlns="" val="2713483280"/>
              </p:ext>
            </p:extLst>
          </p:nvPr>
        </p:nvGraphicFramePr>
        <p:xfrm>
          <a:off x="0" y="2357438"/>
          <a:ext cx="7143750" cy="2857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865796293"/>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349250" y="346075"/>
            <a:ext cx="8686800" cy="779463"/>
          </a:xfrm>
        </p:spPr>
        <p:txBody>
          <a:bodyPr/>
          <a:lstStyle/>
          <a:p>
            <a:pPr eaLnBrk="1" hangingPunct="1"/>
            <a:r>
              <a:rPr lang="en-AU" dirty="0" smtClean="0">
                <a:latin typeface="Arial" charset="0"/>
                <a:cs typeface="Arial" charset="0"/>
              </a:rPr>
              <a:t>Preparation</a:t>
            </a:r>
            <a:endParaRPr lang="en-AU" dirty="0" smtClean="0"/>
          </a:p>
        </p:txBody>
      </p:sp>
      <p:sp>
        <p:nvSpPr>
          <p:cNvPr id="3" name="Content Placeholder 2"/>
          <p:cNvSpPr>
            <a:spLocks noGrp="1"/>
          </p:cNvSpPr>
          <p:nvPr>
            <p:ph idx="1"/>
          </p:nvPr>
        </p:nvSpPr>
        <p:spPr/>
        <p:txBody>
          <a:bodyPr rtlCol="0">
            <a:noAutofit/>
          </a:bodyPr>
          <a:lstStyle/>
          <a:p>
            <a:pPr marL="652463" lvl="2" indent="-652463" eaLnBrk="1" fontAlgn="auto" hangingPunct="1">
              <a:spcAft>
                <a:spcPts val="0"/>
              </a:spcAft>
              <a:buClr>
                <a:schemeClr val="accent5">
                  <a:lumMod val="75000"/>
                </a:schemeClr>
              </a:buClr>
              <a:buNone/>
              <a:defRPr/>
            </a:pPr>
            <a:r>
              <a:rPr lang="en-AU" sz="2000" dirty="0" smtClean="0">
                <a:solidFill>
                  <a:schemeClr val="bg1"/>
                </a:solidFill>
                <a:latin typeface="Arial" pitchFamily="34" charset="0"/>
                <a:ea typeface="+mj-ea"/>
                <a:cs typeface="Arial" pitchFamily="34" charset="0"/>
              </a:rPr>
              <a:t>Check </a:t>
            </a:r>
            <a:r>
              <a:rPr lang="en-AU" sz="2000" dirty="0" smtClean="0">
                <a:solidFill>
                  <a:schemeClr val="bg1"/>
                </a:solidFill>
                <a:latin typeface="Arial" pitchFamily="34" charset="0"/>
                <a:ea typeface="+mj-ea"/>
                <a:cs typeface="Arial" pitchFamily="34" charset="0"/>
              </a:rPr>
              <a:t>the NSW Curriculum &amp; Learning Innovation </a:t>
            </a:r>
            <a:r>
              <a:rPr lang="en-AU" sz="2000" dirty="0">
                <a:solidFill>
                  <a:schemeClr val="bg1"/>
                </a:solidFill>
                <a:latin typeface="Arial" pitchFamily="34" charset="0"/>
                <a:ea typeface="+mj-ea"/>
                <a:cs typeface="Arial" pitchFamily="34" charset="0"/>
              </a:rPr>
              <a:t>Centre’s </a:t>
            </a:r>
            <a:r>
              <a:rPr lang="en-AU" sz="2000" dirty="0" smtClean="0">
                <a:solidFill>
                  <a:schemeClr val="bg1"/>
                </a:solidFill>
                <a:latin typeface="Arial" pitchFamily="34" charset="0"/>
                <a:ea typeface="+mj-ea"/>
                <a:cs typeface="Arial" pitchFamily="34" charset="0"/>
              </a:rPr>
              <a:t>website </a:t>
            </a:r>
          </a:p>
          <a:p>
            <a:pPr eaLnBrk="1" hangingPunct="1">
              <a:lnSpc>
                <a:spcPct val="90000"/>
              </a:lnSpc>
              <a:buNone/>
            </a:pPr>
            <a:r>
              <a:rPr lang="en-AU" sz="2000" dirty="0" smtClean="0">
                <a:solidFill>
                  <a:schemeClr val="bg1"/>
                </a:solidFill>
                <a:latin typeface="Arial" charset="0"/>
                <a:cs typeface="Arial" charset="0"/>
              </a:rPr>
              <a:t>	</a:t>
            </a:r>
          </a:p>
          <a:p>
            <a:pPr eaLnBrk="1" hangingPunct="1">
              <a:lnSpc>
                <a:spcPct val="90000"/>
              </a:lnSpc>
              <a:buNone/>
            </a:pPr>
            <a:r>
              <a:rPr lang="en-AU" sz="2000" dirty="0" smtClean="0">
                <a:solidFill>
                  <a:schemeClr val="bg1"/>
                </a:solidFill>
                <a:latin typeface="Arial" charset="0"/>
                <a:cs typeface="Arial" charset="0"/>
              </a:rPr>
              <a:t>Begin </a:t>
            </a:r>
            <a:r>
              <a:rPr lang="en-AU" sz="2000" dirty="0" smtClean="0">
                <a:solidFill>
                  <a:schemeClr val="bg1"/>
                </a:solidFill>
                <a:latin typeface="Arial" charset="0"/>
                <a:cs typeface="Arial" charset="0"/>
              </a:rPr>
              <a:t>planning for implementation of the new syllabuses</a:t>
            </a:r>
          </a:p>
          <a:p>
            <a:pPr lvl="1" eaLnBrk="1" hangingPunct="1">
              <a:lnSpc>
                <a:spcPct val="90000"/>
              </a:lnSpc>
            </a:pPr>
            <a:r>
              <a:rPr lang="en-AU" sz="2000" dirty="0" smtClean="0">
                <a:solidFill>
                  <a:schemeClr val="bg1"/>
                </a:solidFill>
                <a:latin typeface="Arial" charset="0"/>
                <a:cs typeface="Arial" charset="0"/>
              </a:rPr>
              <a:t>Include preparation for implementation in school plans.</a:t>
            </a:r>
          </a:p>
          <a:p>
            <a:pPr lvl="1" eaLnBrk="1" hangingPunct="1">
              <a:lnSpc>
                <a:spcPct val="90000"/>
              </a:lnSpc>
            </a:pPr>
            <a:r>
              <a:rPr lang="en-AU" sz="2000" dirty="0" smtClean="0">
                <a:solidFill>
                  <a:schemeClr val="bg1"/>
                </a:solidFill>
                <a:latin typeface="Arial" charset="0"/>
                <a:cs typeface="Arial" charset="0"/>
              </a:rPr>
              <a:t>Collaborate with colleagues in your own and other schools through learning areas, cross-curriculum areas and stages of learning.</a:t>
            </a:r>
          </a:p>
          <a:p>
            <a:pPr marL="652463" lvl="2" indent="-342900" eaLnBrk="1" fontAlgn="auto" hangingPunct="1">
              <a:spcAft>
                <a:spcPts val="0"/>
              </a:spcAft>
              <a:buClr>
                <a:schemeClr val="accent5">
                  <a:lumMod val="75000"/>
                </a:schemeClr>
              </a:buClr>
              <a:buNone/>
              <a:defRPr/>
            </a:pPr>
            <a:endParaRPr lang="en-AU" sz="2000" dirty="0" smtClean="0">
              <a:solidFill>
                <a:schemeClr val="bg1"/>
              </a:solidFill>
              <a:latin typeface="Arial" pitchFamily="34" charset="0"/>
              <a:ea typeface="+mj-ea"/>
              <a:cs typeface="Arial" pitchFamily="34" charset="0"/>
            </a:endParaRPr>
          </a:p>
          <a:p>
            <a:pPr marL="0" lvl="2" indent="0" eaLnBrk="1" fontAlgn="auto" hangingPunct="1">
              <a:spcAft>
                <a:spcPts val="0"/>
              </a:spcAft>
              <a:buClr>
                <a:schemeClr val="accent5">
                  <a:lumMod val="75000"/>
                </a:schemeClr>
              </a:buClr>
              <a:buNone/>
              <a:defRPr/>
            </a:pPr>
            <a:r>
              <a:rPr lang="en-AU" sz="2000" dirty="0" smtClean="0">
                <a:solidFill>
                  <a:schemeClr val="bg1"/>
                </a:solidFill>
                <a:latin typeface="Arial" pitchFamily="34" charset="0"/>
                <a:ea typeface="+mj-ea"/>
                <a:cs typeface="Arial" pitchFamily="34" charset="0"/>
              </a:rPr>
              <a:t>Check </a:t>
            </a:r>
            <a:r>
              <a:rPr lang="en-AU" sz="2000" dirty="0" smtClean="0">
                <a:solidFill>
                  <a:schemeClr val="bg1"/>
                </a:solidFill>
                <a:latin typeface="Arial" pitchFamily="34" charset="0"/>
                <a:ea typeface="+mj-ea"/>
                <a:cs typeface="Arial" pitchFamily="34" charset="0"/>
              </a:rPr>
              <a:t>the Board of Studies website. Note that you can register </a:t>
            </a:r>
            <a:r>
              <a:rPr lang="en-AU" sz="2000" dirty="0" smtClean="0">
                <a:solidFill>
                  <a:schemeClr val="bg1"/>
                </a:solidFill>
                <a:latin typeface="Arial" pitchFamily="34" charset="0"/>
                <a:ea typeface="+mj-ea"/>
                <a:cs typeface="Arial" pitchFamily="34" charset="0"/>
              </a:rPr>
              <a:t>for Board </a:t>
            </a:r>
            <a:r>
              <a:rPr lang="en-AU" sz="2000" dirty="0" smtClean="0">
                <a:solidFill>
                  <a:schemeClr val="bg1"/>
                </a:solidFill>
                <a:latin typeface="Arial" pitchFamily="34" charset="0"/>
                <a:ea typeface="+mj-ea"/>
                <a:cs typeface="Arial" pitchFamily="34" charset="0"/>
              </a:rPr>
              <a:t>of Studies weekly bulletins.</a:t>
            </a:r>
            <a:endParaRPr lang="en-AU" sz="2000" dirty="0">
              <a:solidFill>
                <a:schemeClr val="bg1"/>
              </a:solidFill>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349250" y="346075"/>
            <a:ext cx="8686800" cy="779463"/>
          </a:xfrm>
        </p:spPr>
        <p:txBody>
          <a:bodyPr/>
          <a:lstStyle/>
          <a:p>
            <a:pPr eaLnBrk="1" hangingPunct="1"/>
            <a:r>
              <a:rPr lang="en-AU" dirty="0" smtClean="0">
                <a:latin typeface="Arial" charset="0"/>
                <a:cs typeface="Arial" charset="0"/>
              </a:rPr>
              <a:t>Preparation</a:t>
            </a:r>
            <a:endParaRPr lang="en-AU" dirty="0" smtClean="0"/>
          </a:p>
        </p:txBody>
      </p:sp>
      <p:sp>
        <p:nvSpPr>
          <p:cNvPr id="3" name="Content Placeholder 2"/>
          <p:cNvSpPr>
            <a:spLocks noGrp="1"/>
          </p:cNvSpPr>
          <p:nvPr>
            <p:ph idx="1"/>
          </p:nvPr>
        </p:nvSpPr>
        <p:spPr>
          <a:xfrm>
            <a:off x="457200" y="1600201"/>
            <a:ext cx="8229600" cy="3471874"/>
          </a:xfrm>
        </p:spPr>
        <p:txBody>
          <a:bodyPr rtlCol="0">
            <a:noAutofit/>
          </a:bodyPr>
          <a:lstStyle/>
          <a:p>
            <a:pPr marL="350838" lvl="1" eaLnBrk="1" fontAlgn="auto" hangingPunct="1">
              <a:spcAft>
                <a:spcPts val="0"/>
              </a:spcAft>
              <a:buClr>
                <a:schemeClr val="accent5">
                  <a:lumMod val="75000"/>
                </a:schemeClr>
              </a:buClr>
              <a:buNone/>
              <a:defRPr/>
            </a:pPr>
            <a:r>
              <a:rPr lang="en-AU" sz="2000" dirty="0" smtClean="0">
                <a:solidFill>
                  <a:schemeClr val="bg1"/>
                </a:solidFill>
                <a:latin typeface="Arial" pitchFamily="34" charset="0"/>
                <a:ea typeface="+mj-ea"/>
                <a:cs typeface="Arial" pitchFamily="34" charset="0"/>
              </a:rPr>
              <a:t> </a:t>
            </a:r>
          </a:p>
          <a:p>
            <a:pPr marL="95250" lvl="1" indent="-30163" eaLnBrk="1" fontAlgn="auto" hangingPunct="1">
              <a:spcAft>
                <a:spcPts val="0"/>
              </a:spcAft>
              <a:buClr>
                <a:schemeClr val="accent5">
                  <a:lumMod val="75000"/>
                </a:schemeClr>
              </a:buClr>
              <a:buNone/>
              <a:defRPr/>
            </a:pPr>
            <a:r>
              <a:rPr lang="en-AU" sz="2000" dirty="0" smtClean="0">
                <a:solidFill>
                  <a:schemeClr val="bg1"/>
                </a:solidFill>
                <a:latin typeface="Arial" pitchFamily="34" charset="0"/>
                <a:ea typeface="+mj-ea"/>
                <a:cs typeface="Arial" pitchFamily="34" charset="0"/>
              </a:rPr>
              <a:t>1</a:t>
            </a:r>
            <a:r>
              <a:rPr lang="en-AU" sz="2000" dirty="0" smtClean="0">
                <a:solidFill>
                  <a:schemeClr val="bg1"/>
                </a:solidFill>
                <a:latin typeface="Arial" pitchFamily="34" charset="0"/>
                <a:ea typeface="+mj-ea"/>
                <a:cs typeface="Arial" pitchFamily="34" charset="0"/>
              </a:rPr>
              <a:t>. Think about the school and learning community teams that can be built to prepare a curriculum that works for </a:t>
            </a:r>
            <a:r>
              <a:rPr lang="en-AU" sz="2000" u="sng" dirty="0" smtClean="0">
                <a:solidFill>
                  <a:schemeClr val="bg1"/>
                </a:solidFill>
                <a:latin typeface="Arial" pitchFamily="34" charset="0"/>
                <a:ea typeface="+mj-ea"/>
                <a:cs typeface="Arial" pitchFamily="34" charset="0"/>
              </a:rPr>
              <a:t>your</a:t>
            </a:r>
            <a:r>
              <a:rPr lang="en-AU" sz="2000" dirty="0" smtClean="0">
                <a:solidFill>
                  <a:schemeClr val="bg1"/>
                </a:solidFill>
                <a:latin typeface="Arial" pitchFamily="34" charset="0"/>
                <a:ea typeface="+mj-ea"/>
                <a:cs typeface="Arial" pitchFamily="34" charset="0"/>
              </a:rPr>
              <a:t> students.</a:t>
            </a:r>
          </a:p>
          <a:p>
            <a:pPr marL="95250" lvl="1" indent="-30163" eaLnBrk="1" fontAlgn="auto" hangingPunct="1">
              <a:spcAft>
                <a:spcPts val="0"/>
              </a:spcAft>
              <a:buClr>
                <a:schemeClr val="accent5">
                  <a:lumMod val="75000"/>
                </a:schemeClr>
              </a:buClr>
              <a:buNone/>
              <a:defRPr/>
            </a:pPr>
            <a:r>
              <a:rPr lang="en-AU" sz="2000" dirty="0" smtClean="0">
                <a:solidFill>
                  <a:schemeClr val="bg1"/>
                </a:solidFill>
                <a:latin typeface="Arial" pitchFamily="34" charset="0"/>
                <a:ea typeface="+mj-ea"/>
                <a:cs typeface="Arial" pitchFamily="34" charset="0"/>
              </a:rPr>
              <a:t>2. </a:t>
            </a:r>
            <a:r>
              <a:rPr lang="en-AU" sz="2000" dirty="0" smtClean="0">
                <a:solidFill>
                  <a:schemeClr val="bg1"/>
                </a:solidFill>
                <a:latin typeface="Arial" pitchFamily="34" charset="0"/>
                <a:ea typeface="+mj-ea"/>
                <a:cs typeface="Arial" pitchFamily="34" charset="0"/>
              </a:rPr>
              <a:t>MAP </a:t>
            </a:r>
            <a:r>
              <a:rPr lang="en-AU" sz="2000" dirty="0" smtClean="0">
                <a:solidFill>
                  <a:schemeClr val="bg1"/>
                </a:solidFill>
                <a:latin typeface="Arial" pitchFamily="34" charset="0"/>
                <a:ea typeface="+mj-ea"/>
                <a:cs typeface="Arial" pitchFamily="34" charset="0"/>
              </a:rPr>
              <a:t>the syllabus and determine what content will </a:t>
            </a:r>
          </a:p>
          <a:p>
            <a:pPr marL="95250" lvl="1" indent="-30163" eaLnBrk="1" fontAlgn="auto" hangingPunct="1">
              <a:spcAft>
                <a:spcPts val="0"/>
              </a:spcAft>
              <a:buClr>
                <a:schemeClr val="accent5">
                  <a:lumMod val="75000"/>
                </a:schemeClr>
              </a:buClr>
              <a:buNone/>
              <a:defRPr/>
            </a:pPr>
            <a:r>
              <a:rPr lang="en-AU" sz="2000" dirty="0" smtClean="0">
                <a:solidFill>
                  <a:schemeClr val="bg1"/>
                </a:solidFill>
                <a:latin typeface="Arial" pitchFamily="34" charset="0"/>
                <a:ea typeface="+mj-ea"/>
                <a:cs typeface="Arial" pitchFamily="34" charset="0"/>
              </a:rPr>
              <a:t>be taught when- </a:t>
            </a:r>
            <a:r>
              <a:rPr lang="en-AU" sz="2000" dirty="0" smtClean="0">
                <a:solidFill>
                  <a:schemeClr val="bg1"/>
                </a:solidFill>
                <a:latin typeface="Arial" pitchFamily="34" charset="0"/>
                <a:ea typeface="+mj-ea"/>
                <a:cs typeface="Arial" pitchFamily="34" charset="0"/>
              </a:rPr>
              <a:t>skills and engagement sit at the core.</a:t>
            </a:r>
            <a:endParaRPr lang="en-AU" sz="2000" dirty="0" smtClean="0">
              <a:solidFill>
                <a:schemeClr val="bg1"/>
              </a:solidFill>
              <a:latin typeface="Arial" pitchFamily="34" charset="0"/>
              <a:ea typeface="+mj-ea"/>
              <a:cs typeface="Arial" pitchFamily="34" charset="0"/>
            </a:endParaRPr>
          </a:p>
          <a:p>
            <a:pPr marL="95250" lvl="1" indent="-30163" eaLnBrk="1" fontAlgn="auto" hangingPunct="1">
              <a:spcAft>
                <a:spcPts val="0"/>
              </a:spcAft>
              <a:buClr>
                <a:schemeClr val="accent5">
                  <a:lumMod val="75000"/>
                </a:schemeClr>
              </a:buClr>
              <a:buNone/>
              <a:defRPr/>
            </a:pPr>
            <a:r>
              <a:rPr lang="en-AU" sz="2000" dirty="0" smtClean="0">
                <a:solidFill>
                  <a:schemeClr val="bg1"/>
                </a:solidFill>
                <a:latin typeface="Arial" pitchFamily="34" charset="0"/>
                <a:ea typeface="+mj-ea"/>
                <a:cs typeface="Arial" pitchFamily="34" charset="0"/>
              </a:rPr>
              <a:t>3. Strongly consider assessment for learning as the place to start.</a:t>
            </a:r>
          </a:p>
          <a:p>
            <a:pPr marL="95250" lvl="1" indent="-30163" eaLnBrk="1" fontAlgn="auto" hangingPunct="1">
              <a:spcAft>
                <a:spcPts val="0"/>
              </a:spcAft>
              <a:buClr>
                <a:schemeClr val="accent5">
                  <a:lumMod val="75000"/>
                </a:schemeClr>
              </a:buClr>
              <a:buNone/>
              <a:defRPr/>
            </a:pPr>
            <a:r>
              <a:rPr lang="en-AU" sz="2000" dirty="0" smtClean="0">
                <a:solidFill>
                  <a:schemeClr val="bg1"/>
                </a:solidFill>
                <a:latin typeface="Arial" pitchFamily="34" charset="0"/>
                <a:ea typeface="+mj-ea"/>
                <a:cs typeface="Arial" pitchFamily="34" charset="0"/>
              </a:rPr>
              <a:t>4. Avoid the risk factors- text books, old programs, new programs.</a:t>
            </a:r>
            <a:endParaRPr lang="en-AU" sz="2000" dirty="0">
              <a:solidFill>
                <a:schemeClr val="bg1"/>
              </a:solidFill>
              <a:latin typeface="Arial" pitchFamily="34" charset="0"/>
              <a:ea typeface="+mj-ea"/>
              <a:cs typeface="Arial" pitchFamily="34"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bg1"/>
                </a:solidFill>
              </a:rPr>
              <a:t>	A Planning Approach</a:t>
            </a:r>
            <a:endParaRPr lang="en-AU" dirty="0">
              <a:solidFill>
                <a:schemeClr val="bg1"/>
              </a:solidFill>
            </a:endParaRPr>
          </a:p>
        </p:txBody>
      </p:sp>
      <p:pic>
        <p:nvPicPr>
          <p:cNvPr id="1026" name="Picture 2"/>
          <p:cNvPicPr>
            <a:picLocks noChangeAspect="1" noChangeArrowheads="1"/>
          </p:cNvPicPr>
          <p:nvPr/>
        </p:nvPicPr>
        <p:blipFill>
          <a:blip r:embed="rId2" cstate="print"/>
          <a:srcRect/>
          <a:stretch>
            <a:fillRect/>
          </a:stretch>
        </p:blipFill>
        <p:spPr bwMode="auto">
          <a:xfrm>
            <a:off x="1857356" y="1571612"/>
            <a:ext cx="5857915" cy="35719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714488"/>
            <a:ext cx="8229600" cy="2123658"/>
          </a:xfrm>
        </p:spPr>
        <p:txBody>
          <a:bodyPr wrap="square">
            <a:spAutoFit/>
          </a:bodyPr>
          <a:lstStyle/>
          <a:p>
            <a:r>
              <a:rPr lang="en-AU" dirty="0" smtClean="0">
                <a:solidFill>
                  <a:schemeClr val="bg1"/>
                </a:solidFill>
              </a:rPr>
              <a:t>How will implementation be funded?</a:t>
            </a:r>
            <a:br>
              <a:rPr lang="en-AU" dirty="0" smtClean="0">
                <a:solidFill>
                  <a:schemeClr val="bg1"/>
                </a:solidFill>
              </a:rPr>
            </a:br>
            <a:endParaRPr lang="en-AU" dirty="0">
              <a:solidFill>
                <a:schemeClr val="bg1"/>
              </a:solidFill>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011354"/>
          </a:xfrm>
        </p:spPr>
        <p:txBody>
          <a:bodyPr/>
          <a:lstStyle/>
          <a:p>
            <a:r>
              <a:rPr lang="en-AU" sz="3200" dirty="0" smtClean="0">
                <a:solidFill>
                  <a:schemeClr val="bg1"/>
                </a:solidFill>
              </a:rPr>
              <a:t>	         </a:t>
            </a:r>
            <a:br>
              <a:rPr lang="en-AU" sz="3200" dirty="0" smtClean="0">
                <a:solidFill>
                  <a:schemeClr val="bg1"/>
                </a:solidFill>
              </a:rPr>
            </a:br>
            <a:r>
              <a:rPr lang="en-AU" sz="3200" dirty="0" smtClean="0">
                <a:solidFill>
                  <a:schemeClr val="bg1"/>
                </a:solidFill>
              </a:rPr>
              <a:t/>
            </a:r>
            <a:br>
              <a:rPr lang="en-AU" sz="3200" dirty="0" smtClean="0">
                <a:solidFill>
                  <a:schemeClr val="bg1"/>
                </a:solidFill>
              </a:rPr>
            </a:br>
            <a:r>
              <a:rPr lang="en-AU" sz="3200" dirty="0" smtClean="0">
                <a:solidFill>
                  <a:schemeClr val="bg1"/>
                </a:solidFill>
              </a:rPr>
              <a:t/>
            </a:r>
            <a:br>
              <a:rPr lang="en-AU" sz="3200" dirty="0" smtClean="0">
                <a:solidFill>
                  <a:schemeClr val="bg1"/>
                </a:solidFill>
              </a:rPr>
            </a:br>
            <a:r>
              <a:rPr lang="en-AU" sz="3200" dirty="0" smtClean="0">
                <a:solidFill>
                  <a:schemeClr val="bg1"/>
                </a:solidFill>
              </a:rPr>
              <a:t>IMPORTANT  CONTACTS</a:t>
            </a:r>
            <a:br>
              <a:rPr lang="en-AU" sz="3200" dirty="0" smtClean="0">
                <a:solidFill>
                  <a:schemeClr val="bg1"/>
                </a:solidFill>
              </a:rPr>
            </a:br>
            <a:endParaRPr lang="en-AU" sz="3200" dirty="0">
              <a:solidFill>
                <a:schemeClr val="bg1"/>
              </a:solidFill>
            </a:endParaRPr>
          </a:p>
        </p:txBody>
      </p:sp>
      <p:sp>
        <p:nvSpPr>
          <p:cNvPr id="4" name="TextBox 3"/>
          <p:cNvSpPr txBox="1"/>
          <p:nvPr/>
        </p:nvSpPr>
        <p:spPr>
          <a:xfrm>
            <a:off x="642910" y="2500306"/>
            <a:ext cx="7572428" cy="2031325"/>
          </a:xfrm>
          <a:prstGeom prst="rect">
            <a:avLst/>
          </a:prstGeom>
          <a:noFill/>
        </p:spPr>
        <p:txBody>
          <a:bodyPr wrap="square" rtlCol="0">
            <a:spAutoFit/>
          </a:bodyPr>
          <a:lstStyle/>
          <a:p>
            <a:r>
              <a:rPr lang="en-AU" dirty="0" smtClean="0">
                <a:solidFill>
                  <a:schemeClr val="bg1"/>
                </a:solidFill>
              </a:rPr>
              <a:t>Draft syllabus http://</a:t>
            </a:r>
            <a:r>
              <a:rPr lang="en-AU" dirty="0" smtClean="0">
                <a:solidFill>
                  <a:schemeClr val="bg1"/>
                </a:solidFill>
              </a:rPr>
              <a:t>www.boardofstudies.nsw.edu.au/syllabus-draft-k10/pdf_doc/history-k10-draft-syllabus-v2.pdf.</a:t>
            </a:r>
          </a:p>
          <a:p>
            <a:endParaRPr lang="en-AU" dirty="0" smtClean="0">
              <a:solidFill>
                <a:schemeClr val="bg1"/>
              </a:solidFill>
            </a:endParaRPr>
          </a:p>
          <a:p>
            <a:endParaRPr lang="en-AU" dirty="0" smtClean="0">
              <a:solidFill>
                <a:schemeClr val="bg1"/>
              </a:solidFill>
            </a:endParaRPr>
          </a:p>
          <a:p>
            <a:r>
              <a:rPr lang="en-AU" dirty="0" smtClean="0">
                <a:solidFill>
                  <a:schemeClr val="bg1"/>
                </a:solidFill>
              </a:rPr>
              <a:t>NSW Curriculum http://</a:t>
            </a:r>
            <a:r>
              <a:rPr lang="en-AU" dirty="0" smtClean="0">
                <a:solidFill>
                  <a:schemeClr val="bg1"/>
                </a:solidFill>
              </a:rPr>
              <a:t>clic.det.nsw.edu.au/aust_curriculum/index.htm</a:t>
            </a:r>
            <a:endParaRPr lang="en-AU" dirty="0" smtClean="0">
              <a:solidFill>
                <a:schemeClr val="bg1"/>
              </a:solidFill>
              <a:hlinkClick r:id="rId2"/>
            </a:endParaRPr>
          </a:p>
          <a:p>
            <a:endParaRPr lang="en-AU" dirty="0" smtClean="0">
              <a:solidFill>
                <a:schemeClr val="bg1"/>
              </a:solidFill>
            </a:endParaRPr>
          </a:p>
          <a:p>
            <a:r>
              <a:rPr lang="en-AU" dirty="0" err="1" smtClean="0">
                <a:solidFill>
                  <a:schemeClr val="bg1"/>
                </a:solidFill>
              </a:rPr>
              <a:t>anthony.heffer@det.nsw.edu.au</a:t>
            </a:r>
            <a:r>
              <a:rPr lang="en-AU" dirty="0" smtClean="0">
                <a:solidFill>
                  <a:schemeClr val="bg1"/>
                </a:solidFill>
              </a:rPr>
              <a:t>	0269373883</a:t>
            </a:r>
            <a:endParaRPr lang="en-AU" dirty="0">
              <a:solidFill>
                <a:schemeClr val="bg1"/>
              </a:solidFill>
            </a:endParaRP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AU" sz="3200" b="1" dirty="0" smtClean="0">
                <a:latin typeface="Arial" charset="0"/>
                <a:cs typeface="Arial" charset="0"/>
              </a:rPr>
              <a:t>Designing the NSW Syllabuses</a:t>
            </a:r>
          </a:p>
        </p:txBody>
      </p:sp>
      <p:sp>
        <p:nvSpPr>
          <p:cNvPr id="4" name="Right Arrow 3"/>
          <p:cNvSpPr/>
          <p:nvPr/>
        </p:nvSpPr>
        <p:spPr>
          <a:xfrm>
            <a:off x="3995936" y="2923186"/>
            <a:ext cx="792088" cy="432048"/>
          </a:xfrm>
          <a:prstGeom prst="rightArrow">
            <a:avLst/>
          </a:prstGeom>
        </p:spPr>
        <p:style>
          <a:lnRef idx="0">
            <a:schemeClr val="accent1"/>
          </a:lnRef>
          <a:fillRef idx="3">
            <a:schemeClr val="accent1"/>
          </a:fillRef>
          <a:effectRef idx="3">
            <a:schemeClr val="accent1"/>
          </a:effectRef>
          <a:fontRef idx="minor">
            <a:schemeClr val="lt1"/>
          </a:fontRef>
        </p:style>
        <p:txBody>
          <a:bodyPr anchor="ctr"/>
          <a:lstStyle/>
          <a:p>
            <a:pPr algn="ctr"/>
            <a:endParaRPr lang="en-AU" dirty="0">
              <a:solidFill>
                <a:srgbClr val="FFFFFF"/>
              </a:solidFill>
              <a:cs typeface="Arial" charset="0"/>
            </a:endParaRPr>
          </a:p>
        </p:txBody>
      </p:sp>
      <p:sp>
        <p:nvSpPr>
          <p:cNvPr id="6" name="Right Arrow 5"/>
          <p:cNvSpPr/>
          <p:nvPr/>
        </p:nvSpPr>
        <p:spPr>
          <a:xfrm>
            <a:off x="3995936" y="4074514"/>
            <a:ext cx="792088" cy="432048"/>
          </a:xfrm>
          <a:prstGeom prst="rightArrow">
            <a:avLst/>
          </a:prstGeom>
        </p:spPr>
        <p:style>
          <a:lnRef idx="0">
            <a:schemeClr val="accent1"/>
          </a:lnRef>
          <a:fillRef idx="3">
            <a:schemeClr val="accent1"/>
          </a:fillRef>
          <a:effectRef idx="3">
            <a:schemeClr val="accent1"/>
          </a:effectRef>
          <a:fontRef idx="minor">
            <a:schemeClr val="lt1"/>
          </a:fontRef>
        </p:style>
        <p:txBody>
          <a:bodyPr anchor="ctr"/>
          <a:lstStyle/>
          <a:p>
            <a:pPr algn="ctr"/>
            <a:endParaRPr lang="en-AU" dirty="0">
              <a:solidFill>
                <a:srgbClr val="FFFFFF"/>
              </a:solidFill>
              <a:cs typeface="Arial" charset="0"/>
            </a:endParaRPr>
          </a:p>
        </p:txBody>
      </p:sp>
      <p:sp>
        <p:nvSpPr>
          <p:cNvPr id="8" name="Right Arrow 7"/>
          <p:cNvSpPr/>
          <p:nvPr/>
        </p:nvSpPr>
        <p:spPr>
          <a:xfrm>
            <a:off x="3995936" y="1771858"/>
            <a:ext cx="792088" cy="432048"/>
          </a:xfrm>
          <a:prstGeom prst="rightArrow">
            <a:avLst/>
          </a:prstGeom>
        </p:spPr>
        <p:style>
          <a:lnRef idx="0">
            <a:schemeClr val="accent1"/>
          </a:lnRef>
          <a:fillRef idx="3">
            <a:schemeClr val="accent1"/>
          </a:fillRef>
          <a:effectRef idx="3">
            <a:schemeClr val="accent1"/>
          </a:effectRef>
          <a:fontRef idx="minor">
            <a:schemeClr val="lt1"/>
          </a:fontRef>
        </p:style>
        <p:txBody>
          <a:bodyPr anchor="ctr"/>
          <a:lstStyle/>
          <a:p>
            <a:pPr algn="ctr"/>
            <a:endParaRPr lang="en-AU" dirty="0">
              <a:solidFill>
                <a:srgbClr val="FFFFFF"/>
              </a:solidFill>
              <a:cs typeface="Arial" charset="0"/>
            </a:endParaRPr>
          </a:p>
        </p:txBody>
      </p:sp>
      <p:sp>
        <p:nvSpPr>
          <p:cNvPr id="19468" name="TextBox 6"/>
          <p:cNvSpPr txBox="1">
            <a:spLocks noChangeArrowheads="1"/>
          </p:cNvSpPr>
          <p:nvPr/>
        </p:nvSpPr>
        <p:spPr bwMode="auto">
          <a:xfrm>
            <a:off x="385763" y="1757363"/>
            <a:ext cx="2960490" cy="646331"/>
          </a:xfrm>
          <a:prstGeom prst="rect">
            <a:avLst/>
          </a:prstGeom>
          <a:noFill/>
          <a:ln w="9525">
            <a:noFill/>
            <a:miter lim="800000"/>
            <a:headEnd/>
            <a:tailEnd/>
          </a:ln>
        </p:spPr>
        <p:txBody>
          <a:bodyPr wrap="none">
            <a:spAutoFit/>
          </a:bodyPr>
          <a:lstStyle/>
          <a:p>
            <a:r>
              <a:rPr lang="en-AU" sz="2400" b="1" dirty="0">
                <a:solidFill>
                  <a:schemeClr val="bg1"/>
                </a:solidFill>
              </a:rPr>
              <a:t>Australian Curriculum</a:t>
            </a:r>
          </a:p>
          <a:p>
            <a:r>
              <a:rPr lang="en-AU" sz="1200" b="1" dirty="0">
                <a:solidFill>
                  <a:schemeClr val="bg1"/>
                </a:solidFill>
              </a:rPr>
              <a:t>(ACARA)</a:t>
            </a:r>
            <a:endParaRPr lang="en-AU" sz="1200" dirty="0">
              <a:solidFill>
                <a:schemeClr val="bg1"/>
              </a:solidFill>
            </a:endParaRPr>
          </a:p>
        </p:txBody>
      </p:sp>
      <p:sp>
        <p:nvSpPr>
          <p:cNvPr id="19469" name="TextBox 8"/>
          <p:cNvSpPr txBox="1">
            <a:spLocks noChangeArrowheads="1"/>
          </p:cNvSpPr>
          <p:nvPr/>
        </p:nvSpPr>
        <p:spPr bwMode="auto">
          <a:xfrm>
            <a:off x="5148263" y="1757363"/>
            <a:ext cx="2832442" cy="646331"/>
          </a:xfrm>
          <a:prstGeom prst="rect">
            <a:avLst/>
          </a:prstGeom>
          <a:noFill/>
          <a:ln w="9525">
            <a:noFill/>
            <a:miter lim="800000"/>
            <a:headEnd/>
            <a:tailEnd/>
          </a:ln>
        </p:spPr>
        <p:txBody>
          <a:bodyPr wrap="none">
            <a:spAutoFit/>
          </a:bodyPr>
          <a:lstStyle/>
          <a:p>
            <a:r>
              <a:rPr lang="en-AU" sz="2400" b="1" dirty="0">
                <a:solidFill>
                  <a:schemeClr val="bg1"/>
                </a:solidFill>
              </a:rPr>
              <a:t>New NSW syllabuses</a:t>
            </a:r>
          </a:p>
          <a:p>
            <a:r>
              <a:rPr lang="en-AU" sz="1200" b="1" dirty="0">
                <a:solidFill>
                  <a:schemeClr val="bg1"/>
                </a:solidFill>
              </a:rPr>
              <a:t>(Board of Studies NSW)</a:t>
            </a:r>
          </a:p>
        </p:txBody>
      </p:sp>
      <p:sp>
        <p:nvSpPr>
          <p:cNvPr id="10" name="TextBox 9"/>
          <p:cNvSpPr txBox="1">
            <a:spLocks noChangeArrowheads="1"/>
          </p:cNvSpPr>
          <p:nvPr/>
        </p:nvSpPr>
        <p:spPr bwMode="auto">
          <a:xfrm>
            <a:off x="5148263" y="2868613"/>
            <a:ext cx="3600450" cy="830262"/>
          </a:xfrm>
          <a:prstGeom prst="rect">
            <a:avLst/>
          </a:prstGeom>
          <a:noFill/>
          <a:ln w="9525">
            <a:noFill/>
            <a:miter lim="800000"/>
            <a:headEnd/>
            <a:tailEnd/>
          </a:ln>
        </p:spPr>
        <p:txBody>
          <a:bodyPr>
            <a:spAutoFit/>
          </a:bodyPr>
          <a:lstStyle/>
          <a:p>
            <a:r>
              <a:rPr lang="en-AU" sz="2400" dirty="0">
                <a:solidFill>
                  <a:schemeClr val="bg1"/>
                </a:solidFill>
              </a:rPr>
              <a:t>Stage-based Outcomes and content</a:t>
            </a:r>
          </a:p>
        </p:txBody>
      </p:sp>
      <p:sp>
        <p:nvSpPr>
          <p:cNvPr id="11" name="TextBox 10"/>
          <p:cNvSpPr txBox="1">
            <a:spLocks noChangeArrowheads="1"/>
          </p:cNvSpPr>
          <p:nvPr/>
        </p:nvSpPr>
        <p:spPr bwMode="auto">
          <a:xfrm>
            <a:off x="385763" y="2868613"/>
            <a:ext cx="3322637" cy="461962"/>
          </a:xfrm>
          <a:prstGeom prst="rect">
            <a:avLst/>
          </a:prstGeom>
          <a:noFill/>
          <a:ln w="9525">
            <a:noFill/>
            <a:miter lim="800000"/>
            <a:headEnd/>
            <a:tailEnd/>
          </a:ln>
        </p:spPr>
        <p:txBody>
          <a:bodyPr>
            <a:spAutoFit/>
          </a:bodyPr>
          <a:lstStyle/>
          <a:p>
            <a:r>
              <a:rPr lang="en-AU" sz="2400" dirty="0">
                <a:solidFill>
                  <a:schemeClr val="bg1"/>
                </a:solidFill>
              </a:rPr>
              <a:t>Year-based Content</a:t>
            </a:r>
          </a:p>
        </p:txBody>
      </p:sp>
      <p:sp>
        <p:nvSpPr>
          <p:cNvPr id="12" name="TextBox 11"/>
          <p:cNvSpPr txBox="1">
            <a:spLocks noChangeArrowheads="1"/>
          </p:cNvSpPr>
          <p:nvPr/>
        </p:nvSpPr>
        <p:spPr bwMode="auto">
          <a:xfrm>
            <a:off x="385763" y="4037013"/>
            <a:ext cx="3609975" cy="830997"/>
          </a:xfrm>
          <a:prstGeom prst="rect">
            <a:avLst/>
          </a:prstGeom>
          <a:noFill/>
          <a:ln w="9525">
            <a:noFill/>
            <a:miter lim="800000"/>
            <a:headEnd/>
            <a:tailEnd/>
          </a:ln>
        </p:spPr>
        <p:txBody>
          <a:bodyPr>
            <a:spAutoFit/>
          </a:bodyPr>
          <a:lstStyle/>
          <a:p>
            <a:r>
              <a:rPr lang="en-AU" sz="2400" dirty="0">
                <a:solidFill>
                  <a:schemeClr val="bg1"/>
                </a:solidFill>
              </a:rPr>
              <a:t>General capabilities, Cross-curriculum priorities </a:t>
            </a:r>
          </a:p>
        </p:txBody>
      </p:sp>
      <p:sp>
        <p:nvSpPr>
          <p:cNvPr id="13" name="TextBox 12"/>
          <p:cNvSpPr txBox="1">
            <a:spLocks noChangeArrowheads="1"/>
          </p:cNvSpPr>
          <p:nvPr/>
        </p:nvSpPr>
        <p:spPr bwMode="auto">
          <a:xfrm>
            <a:off x="5143504" y="3571876"/>
            <a:ext cx="3790950" cy="1569660"/>
          </a:xfrm>
          <a:prstGeom prst="rect">
            <a:avLst/>
          </a:prstGeom>
          <a:noFill/>
          <a:ln w="9525">
            <a:noFill/>
            <a:miter lim="800000"/>
            <a:headEnd/>
            <a:tailEnd/>
          </a:ln>
        </p:spPr>
        <p:txBody>
          <a:bodyPr wrap="square">
            <a:spAutoFit/>
          </a:bodyPr>
          <a:lstStyle/>
          <a:p>
            <a:r>
              <a:rPr lang="en-AU" sz="2400" i="1" dirty="0">
                <a:solidFill>
                  <a:schemeClr val="bg1"/>
                </a:solidFill>
              </a:rPr>
              <a:t>Learning across the curriculum </a:t>
            </a:r>
            <a:r>
              <a:rPr lang="en-AU" sz="2400" dirty="0">
                <a:solidFill>
                  <a:schemeClr val="bg1"/>
                </a:solidFill>
              </a:rPr>
              <a:t>areas embedded in content as appropriate to individual Learning Areas</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par>
                          <p:cTn id="12" fill="hold" nodeType="afterGroup">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childTnLst>
                                </p:cTn>
                              </p:par>
                            </p:childTnLst>
                          </p:cTn>
                        </p:par>
                        <p:par>
                          <p:cTn id="21" fill="hold" nodeType="afterGroup">
                            <p:stCondLst>
                              <p:cond delay="1000"/>
                            </p:stCondLst>
                            <p:childTnLst>
                              <p:par>
                                <p:cTn id="22" presetID="10"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childTnLst>
                                </p:cTn>
                              </p:par>
                            </p:childTnLst>
                          </p:cTn>
                        </p:par>
                        <p:par>
                          <p:cTn id="25" fill="hold" nodeType="afterGroup">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40312"/>
          </a:xfrm>
        </p:spPr>
        <p:txBody>
          <a:bodyPr/>
          <a:lstStyle/>
          <a:p>
            <a:pPr algn="l">
              <a:buFont typeface="Arial" pitchFamily="34" charset="0"/>
              <a:buChar char="•"/>
            </a:pPr>
            <a:r>
              <a:rPr lang="en-AU" dirty="0" smtClean="0">
                <a:solidFill>
                  <a:schemeClr val="bg1"/>
                </a:solidFill>
              </a:rPr>
              <a:t>		  	PURPOSE</a:t>
            </a:r>
            <a:br>
              <a:rPr lang="en-AU" dirty="0" smtClean="0">
                <a:solidFill>
                  <a:schemeClr val="bg1"/>
                </a:solidFill>
              </a:rPr>
            </a:br>
            <a:r>
              <a:rPr lang="en-AU" dirty="0" smtClean="0">
                <a:solidFill>
                  <a:schemeClr val="bg1"/>
                </a:solidFill>
              </a:rPr>
              <a:t/>
            </a:r>
            <a:br>
              <a:rPr lang="en-AU" dirty="0" smtClean="0">
                <a:solidFill>
                  <a:schemeClr val="bg1"/>
                </a:solidFill>
              </a:rPr>
            </a:br>
            <a:r>
              <a:rPr lang="en-AU" dirty="0" smtClean="0">
                <a:solidFill>
                  <a:schemeClr val="bg1"/>
                </a:solidFill>
              </a:rPr>
              <a:t/>
            </a:r>
            <a:br>
              <a:rPr lang="en-AU" dirty="0" smtClean="0">
                <a:solidFill>
                  <a:schemeClr val="bg1"/>
                </a:solidFill>
              </a:rPr>
            </a:br>
            <a:r>
              <a:rPr lang="en-AU" sz="3200" dirty="0" smtClean="0">
                <a:solidFill>
                  <a:schemeClr val="bg1"/>
                </a:solidFill>
              </a:rPr>
              <a:t>To </a:t>
            </a:r>
            <a:r>
              <a:rPr lang="en-AU" sz="3200" dirty="0" smtClean="0">
                <a:solidFill>
                  <a:schemeClr val="bg1"/>
                </a:solidFill>
              </a:rPr>
              <a:t>further develop our thoughts about </a:t>
            </a:r>
            <a:r>
              <a:rPr lang="en-AU" sz="3200" dirty="0" smtClean="0">
                <a:solidFill>
                  <a:schemeClr val="bg1"/>
                </a:solidFill>
              </a:rPr>
              <a:t>implementing </a:t>
            </a:r>
            <a:r>
              <a:rPr lang="en-AU" sz="3200" dirty="0" smtClean="0">
                <a:solidFill>
                  <a:schemeClr val="bg1"/>
                </a:solidFill>
              </a:rPr>
              <a:t>the new syllabus for HSIE.</a:t>
            </a:r>
            <a:br>
              <a:rPr lang="en-AU" sz="3200" dirty="0" smtClean="0">
                <a:solidFill>
                  <a:schemeClr val="bg1"/>
                </a:solidFill>
              </a:rPr>
            </a:br>
            <a:r>
              <a:rPr lang="en-AU" sz="3200" dirty="0" smtClean="0">
                <a:solidFill>
                  <a:schemeClr val="bg1"/>
                </a:solidFill>
              </a:rPr>
              <a:t/>
            </a:r>
            <a:br>
              <a:rPr lang="en-AU" sz="3200" dirty="0" smtClean="0">
                <a:solidFill>
                  <a:schemeClr val="bg1"/>
                </a:solidFill>
              </a:rPr>
            </a:br>
            <a:r>
              <a:rPr lang="en-AU" sz="3200" dirty="0" smtClean="0">
                <a:solidFill>
                  <a:schemeClr val="bg1"/>
                </a:solidFill>
              </a:rPr>
              <a:t>To </a:t>
            </a:r>
            <a:r>
              <a:rPr lang="en-AU" sz="3200" dirty="0" smtClean="0">
                <a:solidFill>
                  <a:schemeClr val="bg1"/>
                </a:solidFill>
              </a:rPr>
              <a:t>consider how teams at the learning </a:t>
            </a:r>
            <a:r>
              <a:rPr lang="en-AU" sz="3200" dirty="0" smtClean="0">
                <a:solidFill>
                  <a:schemeClr val="bg1"/>
                </a:solidFill>
              </a:rPr>
              <a:t>community </a:t>
            </a:r>
            <a:r>
              <a:rPr lang="en-AU" sz="3200" dirty="0" smtClean="0">
                <a:solidFill>
                  <a:schemeClr val="bg1"/>
                </a:solidFill>
              </a:rPr>
              <a:t>level might support this.</a:t>
            </a:r>
            <a:r>
              <a:rPr lang="en-AU" sz="2400" dirty="0" smtClean="0">
                <a:solidFill>
                  <a:schemeClr val="bg1"/>
                </a:solidFill>
              </a:rPr>
              <a:t/>
            </a:r>
            <a:br>
              <a:rPr lang="en-AU" sz="2400" dirty="0" smtClean="0">
                <a:solidFill>
                  <a:schemeClr val="bg1"/>
                </a:solidFill>
              </a:rPr>
            </a:br>
            <a:endParaRPr lang="en-AU" sz="2400" dirty="0">
              <a:solidFill>
                <a:schemeClr val="bg1"/>
              </a:solidFill>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AU" dirty="0" smtClean="0">
                <a:solidFill>
                  <a:schemeClr val="bg1"/>
                </a:solidFill>
              </a:rPr>
              <a:t>Early Stage 1</a:t>
            </a:r>
          </a:p>
        </p:txBody>
      </p:sp>
      <p:grpSp>
        <p:nvGrpSpPr>
          <p:cNvPr id="2" name="Group 3"/>
          <p:cNvGrpSpPr>
            <a:grpSpLocks/>
          </p:cNvGrpSpPr>
          <p:nvPr/>
        </p:nvGrpSpPr>
        <p:grpSpPr bwMode="auto">
          <a:xfrm>
            <a:off x="395288" y="1844675"/>
            <a:ext cx="8424862" cy="1439863"/>
            <a:chOff x="251520" y="1844824"/>
            <a:chExt cx="8424936" cy="1440160"/>
          </a:xfrm>
        </p:grpSpPr>
        <p:sp>
          <p:nvSpPr>
            <p:cNvPr id="10" name="Rounded Rectangle 9"/>
            <p:cNvSpPr/>
            <p:nvPr/>
          </p:nvSpPr>
          <p:spPr>
            <a:xfrm>
              <a:off x="2843930" y="1844824"/>
              <a:ext cx="5832526" cy="1440160"/>
            </a:xfrm>
            <a:prstGeom prst="roundRect">
              <a:avLst/>
            </a:prstGeom>
            <a:solidFill>
              <a:srgbClr val="CBD9E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441325"/>
              <a:r>
                <a:rPr lang="en-AU" sz="2800" b="1" dirty="0">
                  <a:solidFill>
                    <a:schemeClr val="tx1"/>
                  </a:solidFill>
                </a:rPr>
                <a:t>A student’s own history and that of their family</a:t>
              </a:r>
              <a:endParaRPr lang="en-AU" sz="2800" dirty="0">
                <a:solidFill>
                  <a:schemeClr val="tx1"/>
                </a:solidFill>
              </a:endParaRPr>
            </a:p>
          </p:txBody>
        </p:sp>
        <p:sp>
          <p:nvSpPr>
            <p:cNvPr id="11" name="Rounded Rectangle 10"/>
            <p:cNvSpPr/>
            <p:nvPr/>
          </p:nvSpPr>
          <p:spPr>
            <a:xfrm>
              <a:off x="251520" y="1844824"/>
              <a:ext cx="3024336" cy="1440160"/>
            </a:xfrm>
            <a:prstGeom prst="round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a:ln>
              <a:no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r>
                <a:rPr lang="en-AU" sz="2800" b="1" dirty="0">
                  <a:solidFill>
                    <a:srgbClr val="FFFFFF"/>
                  </a:solidFill>
                </a:rPr>
                <a:t>Personal and Family Histories </a:t>
              </a:r>
              <a:endParaRPr lang="en-AU" sz="2800" dirty="0">
                <a:solidFill>
                  <a:srgbClr val="FFFFFF"/>
                </a:solidFill>
              </a:endParaRPr>
            </a:p>
          </p:txBody>
        </p:sp>
      </p:gr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395288" y="260350"/>
            <a:ext cx="8229600" cy="777875"/>
          </a:xfrm>
        </p:spPr>
        <p:txBody>
          <a:bodyPr/>
          <a:lstStyle/>
          <a:p>
            <a:r>
              <a:rPr lang="en-AU" sz="3200" dirty="0" smtClean="0">
                <a:solidFill>
                  <a:schemeClr val="bg1"/>
                </a:solidFill>
              </a:rPr>
              <a:t>Stage 1</a:t>
            </a:r>
          </a:p>
        </p:txBody>
      </p:sp>
      <p:grpSp>
        <p:nvGrpSpPr>
          <p:cNvPr id="2" name="Group 3"/>
          <p:cNvGrpSpPr>
            <a:grpSpLocks/>
          </p:cNvGrpSpPr>
          <p:nvPr/>
        </p:nvGrpSpPr>
        <p:grpSpPr bwMode="auto">
          <a:xfrm>
            <a:off x="395288" y="3573463"/>
            <a:ext cx="8424862" cy="1439862"/>
            <a:chOff x="251856" y="3573016"/>
            <a:chExt cx="8424600" cy="1440160"/>
          </a:xfrm>
        </p:grpSpPr>
        <p:sp>
          <p:nvSpPr>
            <p:cNvPr id="7" name="Rounded Rectangle 6"/>
            <p:cNvSpPr/>
            <p:nvPr/>
          </p:nvSpPr>
          <p:spPr>
            <a:xfrm>
              <a:off x="2844162" y="3573016"/>
              <a:ext cx="5832294" cy="1440160"/>
            </a:xfrm>
            <a:prstGeom prst="roundRect">
              <a:avLst/>
            </a:prstGeom>
            <a:solidFill>
              <a:srgbClr val="CBD9E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441325">
                <a:defRPr/>
              </a:pPr>
              <a:r>
                <a:rPr lang="en-AU" sz="2800" b="1" dirty="0">
                  <a:solidFill>
                    <a:schemeClr val="tx1"/>
                  </a:solidFill>
                </a:rPr>
                <a:t>Changes and continuities in the local area</a:t>
              </a:r>
            </a:p>
          </p:txBody>
        </p:sp>
        <p:sp>
          <p:nvSpPr>
            <p:cNvPr id="6" name="Rounded Rectangle 5"/>
            <p:cNvSpPr/>
            <p:nvPr/>
          </p:nvSpPr>
          <p:spPr>
            <a:xfrm>
              <a:off x="251856" y="3573016"/>
              <a:ext cx="3024000" cy="1440160"/>
            </a:xfrm>
            <a:prstGeom prst="round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a:ln>
              <a:no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a:defRPr/>
              </a:pPr>
              <a:r>
                <a:rPr lang="en-AU" sz="2800" b="1" dirty="0"/>
                <a:t>The Past in the Present </a:t>
              </a:r>
            </a:p>
          </p:txBody>
        </p:sp>
      </p:grpSp>
      <p:grpSp>
        <p:nvGrpSpPr>
          <p:cNvPr id="3" name="Group 4"/>
          <p:cNvGrpSpPr>
            <a:grpSpLocks/>
          </p:cNvGrpSpPr>
          <p:nvPr/>
        </p:nvGrpSpPr>
        <p:grpSpPr bwMode="auto">
          <a:xfrm>
            <a:off x="395288" y="1844675"/>
            <a:ext cx="8424862" cy="1439863"/>
            <a:chOff x="251856" y="1844824"/>
            <a:chExt cx="8424600" cy="1440160"/>
          </a:xfrm>
        </p:grpSpPr>
        <p:sp>
          <p:nvSpPr>
            <p:cNvPr id="10" name="Rounded Rectangle 9"/>
            <p:cNvSpPr/>
            <p:nvPr/>
          </p:nvSpPr>
          <p:spPr>
            <a:xfrm>
              <a:off x="2844162" y="1844824"/>
              <a:ext cx="5832294" cy="1440160"/>
            </a:xfrm>
            <a:prstGeom prst="roundRect">
              <a:avLst/>
            </a:prstGeom>
            <a:solidFill>
              <a:srgbClr val="CBD9E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441325">
                <a:defRPr/>
              </a:pPr>
              <a:r>
                <a:rPr lang="en-AU" sz="2800" b="1" dirty="0">
                  <a:solidFill>
                    <a:schemeClr val="tx1"/>
                  </a:solidFill>
                </a:rPr>
                <a:t>Similarities and differences in family life,  past and present</a:t>
              </a:r>
            </a:p>
          </p:txBody>
        </p:sp>
        <p:sp>
          <p:nvSpPr>
            <p:cNvPr id="11" name="Rounded Rectangle 10"/>
            <p:cNvSpPr/>
            <p:nvPr/>
          </p:nvSpPr>
          <p:spPr>
            <a:xfrm>
              <a:off x="251856" y="1844824"/>
              <a:ext cx="3024000" cy="1440160"/>
            </a:xfrm>
            <a:prstGeom prst="round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a:ln>
              <a:no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177800">
                <a:defRPr/>
              </a:pPr>
              <a:r>
                <a:rPr lang="en-AU" sz="2800" b="1" dirty="0"/>
                <a:t>Present and Past Family Life</a:t>
              </a:r>
            </a:p>
          </p:txBody>
        </p:sp>
      </p:gr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395288" y="260350"/>
            <a:ext cx="8229600" cy="777875"/>
          </a:xfrm>
        </p:spPr>
        <p:txBody>
          <a:bodyPr/>
          <a:lstStyle/>
          <a:p>
            <a:r>
              <a:rPr lang="en-AU" sz="3200" dirty="0" smtClean="0">
                <a:solidFill>
                  <a:schemeClr val="bg1"/>
                </a:solidFill>
              </a:rPr>
              <a:t>Stage 2</a:t>
            </a:r>
          </a:p>
        </p:txBody>
      </p:sp>
      <p:grpSp>
        <p:nvGrpSpPr>
          <p:cNvPr id="2" name="Group 4"/>
          <p:cNvGrpSpPr>
            <a:grpSpLocks/>
          </p:cNvGrpSpPr>
          <p:nvPr/>
        </p:nvGrpSpPr>
        <p:grpSpPr bwMode="auto">
          <a:xfrm>
            <a:off x="395288" y="3573463"/>
            <a:ext cx="8424862" cy="1439862"/>
            <a:chOff x="251520" y="3573016"/>
            <a:chExt cx="8424936" cy="1440160"/>
          </a:xfrm>
        </p:grpSpPr>
        <p:sp>
          <p:nvSpPr>
            <p:cNvPr id="7" name="Rounded Rectangle 6"/>
            <p:cNvSpPr/>
            <p:nvPr/>
          </p:nvSpPr>
          <p:spPr>
            <a:xfrm>
              <a:off x="2843930" y="3573016"/>
              <a:ext cx="5832526" cy="1440160"/>
            </a:xfrm>
            <a:prstGeom prst="roundRect">
              <a:avLst/>
            </a:prstGeom>
            <a:solidFill>
              <a:srgbClr val="CBD9E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441325">
                <a:defRPr/>
              </a:pPr>
              <a:r>
                <a:rPr lang="en-AU" sz="2800" b="1" dirty="0">
                  <a:solidFill>
                    <a:schemeClr val="tx1"/>
                  </a:solidFill>
                </a:rPr>
                <a:t>World exploration and British settlement of Australia</a:t>
              </a:r>
            </a:p>
          </p:txBody>
        </p:sp>
        <p:sp>
          <p:nvSpPr>
            <p:cNvPr id="6" name="Rounded Rectangle 5"/>
            <p:cNvSpPr/>
            <p:nvPr/>
          </p:nvSpPr>
          <p:spPr>
            <a:xfrm>
              <a:off x="251520" y="3573016"/>
              <a:ext cx="3024336" cy="1440160"/>
            </a:xfrm>
            <a:prstGeom prst="round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a:ln>
              <a:no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AU" sz="2800" b="1" dirty="0"/>
                <a:t>First Contacts </a:t>
              </a:r>
            </a:p>
          </p:txBody>
        </p:sp>
      </p:grpSp>
      <p:sp>
        <p:nvSpPr>
          <p:cNvPr id="10" name="Rounded Rectangle 9"/>
          <p:cNvSpPr/>
          <p:nvPr/>
        </p:nvSpPr>
        <p:spPr>
          <a:xfrm>
            <a:off x="2987675" y="1844675"/>
            <a:ext cx="5832475" cy="1439863"/>
          </a:xfrm>
          <a:prstGeom prst="roundRect">
            <a:avLst/>
          </a:prstGeom>
          <a:solidFill>
            <a:srgbClr val="CBD9E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441325">
              <a:defRPr/>
            </a:pPr>
            <a:r>
              <a:rPr lang="en-AU" sz="2800" b="1" dirty="0">
                <a:solidFill>
                  <a:schemeClr val="tx1"/>
                </a:solidFill>
              </a:rPr>
              <a:t>Identity and diversity in both the local and national communities</a:t>
            </a:r>
          </a:p>
        </p:txBody>
      </p:sp>
      <p:sp>
        <p:nvSpPr>
          <p:cNvPr id="11" name="Rounded Rectangle 10"/>
          <p:cNvSpPr/>
          <p:nvPr/>
        </p:nvSpPr>
        <p:spPr>
          <a:xfrm>
            <a:off x="396000" y="1844824"/>
            <a:ext cx="3024336" cy="1440160"/>
          </a:xfrm>
          <a:prstGeom prst="round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AU" sz="2800" b="1" dirty="0"/>
              <a:t>Community and Remembrance </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395288" y="260350"/>
            <a:ext cx="8229600" cy="777875"/>
          </a:xfrm>
        </p:spPr>
        <p:txBody>
          <a:bodyPr/>
          <a:lstStyle/>
          <a:p>
            <a:r>
              <a:rPr lang="en-AU" sz="3200" dirty="0" smtClean="0">
                <a:solidFill>
                  <a:schemeClr val="bg1"/>
                </a:solidFill>
              </a:rPr>
              <a:t>Stage 3</a:t>
            </a:r>
          </a:p>
        </p:txBody>
      </p:sp>
      <p:grpSp>
        <p:nvGrpSpPr>
          <p:cNvPr id="2" name="Group 3"/>
          <p:cNvGrpSpPr>
            <a:grpSpLocks/>
          </p:cNvGrpSpPr>
          <p:nvPr/>
        </p:nvGrpSpPr>
        <p:grpSpPr bwMode="auto">
          <a:xfrm>
            <a:off x="395288" y="3573463"/>
            <a:ext cx="8424862" cy="1439862"/>
            <a:chOff x="251856" y="3573016"/>
            <a:chExt cx="8424600" cy="1440160"/>
          </a:xfrm>
        </p:grpSpPr>
        <p:sp>
          <p:nvSpPr>
            <p:cNvPr id="7" name="Rounded Rectangle 6"/>
            <p:cNvSpPr/>
            <p:nvPr/>
          </p:nvSpPr>
          <p:spPr>
            <a:xfrm>
              <a:off x="2844162" y="3573016"/>
              <a:ext cx="5832294" cy="1440160"/>
            </a:xfrm>
            <a:prstGeom prst="roundRect">
              <a:avLst/>
            </a:prstGeom>
            <a:solidFill>
              <a:srgbClr val="CBD9E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441325">
                <a:defRPr/>
              </a:pPr>
              <a:r>
                <a:rPr lang="en-AU" sz="2800" b="1" dirty="0">
                  <a:solidFill>
                    <a:schemeClr val="tx1"/>
                  </a:solidFill>
                </a:rPr>
                <a:t>The development of 20</a:t>
              </a:r>
              <a:r>
                <a:rPr lang="en-AU" sz="2800" b="1" baseline="30000" dirty="0">
                  <a:solidFill>
                    <a:schemeClr val="tx1"/>
                  </a:solidFill>
                </a:rPr>
                <a:t>th</a:t>
              </a:r>
              <a:r>
                <a:rPr lang="en-AU" sz="2800" b="1" dirty="0">
                  <a:solidFill>
                    <a:schemeClr val="tx1"/>
                  </a:solidFill>
                </a:rPr>
                <a:t> Century Australia</a:t>
              </a:r>
            </a:p>
          </p:txBody>
        </p:sp>
        <p:sp>
          <p:nvSpPr>
            <p:cNvPr id="6" name="Rounded Rectangle 5"/>
            <p:cNvSpPr/>
            <p:nvPr/>
          </p:nvSpPr>
          <p:spPr>
            <a:xfrm>
              <a:off x="251856" y="3573016"/>
              <a:ext cx="3024000" cy="1440160"/>
            </a:xfrm>
            <a:prstGeom prst="round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a:ln>
              <a:no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AU" sz="2800" b="1" dirty="0"/>
                <a:t>Australia as a Nation</a:t>
              </a:r>
            </a:p>
          </p:txBody>
        </p:sp>
      </p:grpSp>
      <p:grpSp>
        <p:nvGrpSpPr>
          <p:cNvPr id="3" name="Group 4"/>
          <p:cNvGrpSpPr>
            <a:grpSpLocks/>
          </p:cNvGrpSpPr>
          <p:nvPr/>
        </p:nvGrpSpPr>
        <p:grpSpPr bwMode="auto">
          <a:xfrm>
            <a:off x="395288" y="1844675"/>
            <a:ext cx="8424862" cy="1439863"/>
            <a:chOff x="251856" y="1844824"/>
            <a:chExt cx="8424600" cy="1440160"/>
          </a:xfrm>
        </p:grpSpPr>
        <p:sp>
          <p:nvSpPr>
            <p:cNvPr id="10" name="Rounded Rectangle 9"/>
            <p:cNvSpPr/>
            <p:nvPr/>
          </p:nvSpPr>
          <p:spPr>
            <a:xfrm>
              <a:off x="2844162" y="1844824"/>
              <a:ext cx="5832294" cy="1440160"/>
            </a:xfrm>
            <a:prstGeom prst="roundRect">
              <a:avLst/>
            </a:prstGeom>
            <a:solidFill>
              <a:srgbClr val="CBD9E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441325">
                <a:defRPr/>
              </a:pPr>
              <a:r>
                <a:rPr lang="en-AU" sz="2800" b="1" dirty="0">
                  <a:solidFill>
                    <a:schemeClr val="tx1"/>
                  </a:solidFill>
                </a:rPr>
                <a:t>A study of colonial Australia</a:t>
              </a:r>
            </a:p>
          </p:txBody>
        </p:sp>
        <p:sp>
          <p:nvSpPr>
            <p:cNvPr id="11" name="Rounded Rectangle 10"/>
            <p:cNvSpPr/>
            <p:nvPr/>
          </p:nvSpPr>
          <p:spPr>
            <a:xfrm>
              <a:off x="251856" y="1844824"/>
              <a:ext cx="3024000" cy="1440160"/>
            </a:xfrm>
            <a:prstGeom prst="round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a:ln>
              <a:noFill/>
            </a:ln>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AU" sz="2800" b="1" dirty="0"/>
                <a:t>The Australian Colonies </a:t>
              </a:r>
            </a:p>
          </p:txBody>
        </p:sp>
      </p:gr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395288" y="260350"/>
            <a:ext cx="8229600" cy="777875"/>
          </a:xfrm>
        </p:spPr>
        <p:txBody>
          <a:bodyPr/>
          <a:lstStyle/>
          <a:p>
            <a:r>
              <a:rPr lang="en-AU" sz="3200" dirty="0" smtClean="0">
                <a:solidFill>
                  <a:schemeClr val="bg1"/>
                </a:solidFill>
              </a:rPr>
              <a:t>Stage 4 - The Ancient World</a:t>
            </a:r>
            <a:endParaRPr lang="en-AU" sz="3200" dirty="0" smtClean="0"/>
          </a:p>
        </p:txBody>
      </p:sp>
      <p:graphicFrame>
        <p:nvGraphicFramePr>
          <p:cNvPr id="6" name="Content Placeholder 5"/>
          <p:cNvGraphicFramePr>
            <a:graphicFrameLocks noGrp="1"/>
          </p:cNvGraphicFramePr>
          <p:nvPr>
            <p:ph idx="1"/>
          </p:nvPr>
        </p:nvGraphicFramePr>
        <p:xfrm>
          <a:off x="395536" y="1331929"/>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a:xfrm>
            <a:off x="395288" y="260350"/>
            <a:ext cx="8675687" cy="777875"/>
          </a:xfrm>
        </p:spPr>
        <p:txBody>
          <a:bodyPr/>
          <a:lstStyle/>
          <a:p>
            <a:r>
              <a:rPr lang="en-AU" sz="3200" dirty="0" smtClean="0">
                <a:solidFill>
                  <a:schemeClr val="bg1"/>
                </a:solidFill>
              </a:rPr>
              <a:t>Stage 5 - The Making of the Modern World</a:t>
            </a:r>
            <a:r>
              <a:rPr lang="en-AU" sz="3200" dirty="0" smtClean="0"/>
              <a:t/>
            </a:r>
            <a:br>
              <a:rPr lang="en-AU" sz="3200" dirty="0" smtClean="0"/>
            </a:br>
            <a:endParaRPr lang="en-AU" sz="3200" dirty="0" smtClean="0"/>
          </a:p>
        </p:txBody>
      </p:sp>
      <p:graphicFrame>
        <p:nvGraphicFramePr>
          <p:cNvPr id="6" name="Content Placeholder 5"/>
          <p:cNvGraphicFramePr>
            <a:graphicFrameLocks noGrp="1"/>
          </p:cNvGraphicFramePr>
          <p:nvPr>
            <p:ph idx="1"/>
          </p:nvPr>
        </p:nvGraphicFramePr>
        <p:xfrm>
          <a:off x="395536" y="1331929"/>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40312"/>
          </a:xfrm>
        </p:spPr>
        <p:txBody>
          <a:bodyPr/>
          <a:lstStyle/>
          <a:p>
            <a:pPr algn="l"/>
            <a:r>
              <a:rPr lang="en-AU" sz="3600" dirty="0" smtClean="0">
                <a:solidFill>
                  <a:schemeClr val="bg1"/>
                </a:solidFill>
              </a:rPr>
              <a:t>		    NOT UNPACKING IT? WHY?</a:t>
            </a:r>
            <a:br>
              <a:rPr lang="en-AU" sz="3600" dirty="0" smtClean="0">
                <a:solidFill>
                  <a:schemeClr val="bg1"/>
                </a:solidFill>
              </a:rPr>
            </a:br>
            <a:r>
              <a:rPr lang="en-AU" sz="3600" dirty="0" smtClean="0">
                <a:solidFill>
                  <a:schemeClr val="bg1"/>
                </a:solidFill>
              </a:rPr>
              <a:t/>
            </a:r>
            <a:br>
              <a:rPr lang="en-AU" sz="3600" dirty="0" smtClean="0">
                <a:solidFill>
                  <a:schemeClr val="bg1"/>
                </a:solidFill>
              </a:rPr>
            </a:br>
            <a:r>
              <a:rPr lang="en-AU" sz="3600" dirty="0" smtClean="0">
                <a:solidFill>
                  <a:schemeClr val="bg1"/>
                </a:solidFill>
              </a:rPr>
              <a:t/>
            </a:r>
            <a:br>
              <a:rPr lang="en-AU" sz="3600" dirty="0" smtClean="0">
                <a:solidFill>
                  <a:schemeClr val="bg1"/>
                </a:solidFill>
              </a:rPr>
            </a:br>
            <a:r>
              <a:rPr lang="en-AU" sz="3600" dirty="0" smtClean="0">
                <a:solidFill>
                  <a:schemeClr val="bg1"/>
                </a:solidFill>
              </a:rPr>
              <a:t>1. It is still in draft form</a:t>
            </a:r>
            <a:br>
              <a:rPr lang="en-AU" sz="3600" dirty="0" smtClean="0">
                <a:solidFill>
                  <a:schemeClr val="bg1"/>
                </a:solidFill>
              </a:rPr>
            </a:br>
            <a:r>
              <a:rPr lang="en-AU" sz="3600" dirty="0" smtClean="0">
                <a:solidFill>
                  <a:schemeClr val="bg1"/>
                </a:solidFill>
              </a:rPr>
              <a:t>2. It is 134 pages long and we have 45 minutes</a:t>
            </a:r>
            <a:br>
              <a:rPr lang="en-AU" sz="3600" dirty="0" smtClean="0">
                <a:solidFill>
                  <a:schemeClr val="bg1"/>
                </a:solidFill>
              </a:rPr>
            </a:br>
            <a:r>
              <a:rPr lang="en-AU" sz="3600" dirty="0" smtClean="0">
                <a:solidFill>
                  <a:schemeClr val="bg1"/>
                </a:solidFill>
              </a:rPr>
              <a:t>3. It is not </a:t>
            </a:r>
            <a:r>
              <a:rPr lang="en-AU" sz="3600" u="sng" dirty="0" smtClean="0">
                <a:solidFill>
                  <a:schemeClr val="bg1"/>
                </a:solidFill>
              </a:rPr>
              <a:t>that</a:t>
            </a:r>
            <a:r>
              <a:rPr lang="en-AU" sz="3600" dirty="0" smtClean="0">
                <a:solidFill>
                  <a:schemeClr val="bg1"/>
                </a:solidFill>
              </a:rPr>
              <a:t> different to the current structure</a:t>
            </a:r>
            <a:r>
              <a:rPr lang="en-AU" sz="2800" dirty="0" smtClean="0">
                <a:solidFill>
                  <a:schemeClr val="bg1"/>
                </a:solidFill>
              </a:rPr>
              <a:t/>
            </a:r>
            <a:br>
              <a:rPr lang="en-AU" sz="2800" dirty="0" smtClean="0">
                <a:solidFill>
                  <a:schemeClr val="bg1"/>
                </a:solidFill>
              </a:rPr>
            </a:br>
            <a:endParaRPr lang="en-AU" sz="1800" dirty="0">
              <a:solidFill>
                <a:schemeClr val="bg1"/>
              </a:solidFill>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chemeClr val="bg1"/>
                </a:solidFill>
              </a:rPr>
              <a:t/>
            </a:r>
            <a:br>
              <a:rPr lang="en-AU" dirty="0" smtClean="0">
                <a:solidFill>
                  <a:schemeClr val="bg1"/>
                </a:solidFill>
              </a:rPr>
            </a:br>
            <a:r>
              <a:rPr lang="en-AU" dirty="0" smtClean="0">
                <a:solidFill>
                  <a:schemeClr val="bg1"/>
                </a:solidFill>
              </a:rPr>
              <a:t> </a:t>
            </a:r>
            <a:r>
              <a:rPr lang="en-AU" dirty="0" smtClean="0">
                <a:solidFill>
                  <a:schemeClr val="bg1"/>
                </a:solidFill>
              </a:rPr>
              <a:t>      </a:t>
            </a:r>
            <a:br>
              <a:rPr lang="en-AU" dirty="0" smtClean="0">
                <a:solidFill>
                  <a:schemeClr val="bg1"/>
                </a:solidFill>
              </a:rPr>
            </a:br>
            <a:r>
              <a:rPr lang="en-AU" dirty="0" smtClean="0">
                <a:solidFill>
                  <a:schemeClr val="bg1"/>
                </a:solidFill>
              </a:rPr>
              <a:t>So What is New?</a:t>
            </a:r>
            <a:endParaRPr lang="en-AU" dirty="0">
              <a:solidFill>
                <a:schemeClr val="bg1"/>
              </a:solidFill>
            </a:endParaRPr>
          </a:p>
        </p:txBody>
      </p:sp>
      <p:sp>
        <p:nvSpPr>
          <p:cNvPr id="3" name="TextBox 2"/>
          <p:cNvSpPr txBox="1"/>
          <p:nvPr/>
        </p:nvSpPr>
        <p:spPr>
          <a:xfrm>
            <a:off x="500034" y="2428868"/>
            <a:ext cx="8215370" cy="2677656"/>
          </a:xfrm>
          <a:prstGeom prst="rect">
            <a:avLst/>
          </a:prstGeom>
          <a:noFill/>
        </p:spPr>
        <p:txBody>
          <a:bodyPr wrap="square" rtlCol="0">
            <a:spAutoFit/>
          </a:bodyPr>
          <a:lstStyle/>
          <a:p>
            <a:r>
              <a:rPr lang="en-AU" sz="2400" dirty="0" smtClean="0">
                <a:solidFill>
                  <a:schemeClr val="bg1"/>
                </a:solidFill>
                <a:latin typeface="Arial" charset="0"/>
                <a:cs typeface="Arial" charset="0"/>
              </a:rPr>
              <a:t>K-6</a:t>
            </a:r>
          </a:p>
          <a:p>
            <a:pPr lvl="1"/>
            <a:r>
              <a:rPr lang="en-AU" sz="2400" dirty="0" smtClean="0">
                <a:solidFill>
                  <a:schemeClr val="bg1"/>
                </a:solidFill>
                <a:latin typeface="Arial" charset="0"/>
                <a:cs typeface="Arial" charset="0"/>
              </a:rPr>
              <a:t>An emphasis on teaching historical inquiry and skills</a:t>
            </a:r>
          </a:p>
          <a:p>
            <a:pPr lvl="1"/>
            <a:r>
              <a:rPr lang="en-AU" sz="2400" dirty="0" smtClean="0">
                <a:solidFill>
                  <a:schemeClr val="bg1"/>
                </a:solidFill>
                <a:latin typeface="Arial" charset="0"/>
                <a:cs typeface="Arial" charset="0"/>
              </a:rPr>
              <a:t>The use of specified topics and content</a:t>
            </a:r>
          </a:p>
          <a:p>
            <a:r>
              <a:rPr lang="en-AU" sz="2400" dirty="0" smtClean="0">
                <a:solidFill>
                  <a:schemeClr val="bg1"/>
                </a:solidFill>
                <a:latin typeface="Arial" charset="0"/>
                <a:cs typeface="Arial" charset="0"/>
              </a:rPr>
              <a:t>7-10</a:t>
            </a:r>
          </a:p>
          <a:p>
            <a:pPr lvl="1"/>
            <a:r>
              <a:rPr lang="en-AU" sz="2400" dirty="0" smtClean="0">
                <a:solidFill>
                  <a:schemeClr val="bg1"/>
                </a:solidFill>
                <a:latin typeface="Arial" charset="0"/>
                <a:cs typeface="Arial" charset="0"/>
              </a:rPr>
              <a:t>Overview and depth studies approach</a:t>
            </a:r>
          </a:p>
          <a:p>
            <a:pPr lvl="1"/>
            <a:r>
              <a:rPr lang="en-AU" sz="2400" dirty="0" smtClean="0">
                <a:solidFill>
                  <a:schemeClr val="bg1"/>
                </a:solidFill>
                <a:latin typeface="Arial" charset="0"/>
                <a:cs typeface="Arial" charset="0"/>
              </a:rPr>
              <a:t>Increased flexibility of content delivery in Stage 5</a:t>
            </a:r>
          </a:p>
          <a:p>
            <a:endParaRPr lang="en-AU" sz="2400" dirty="0">
              <a:solidFill>
                <a:schemeClr val="bg1"/>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583122"/>
          </a:xfrm>
          <a:noFill/>
        </p:spPr>
        <p:txBody>
          <a:bodyPr/>
          <a:lstStyle/>
          <a:p>
            <a:r>
              <a:rPr lang="en-AU" dirty="0" smtClean="0"/>
              <a:t/>
            </a:r>
            <a:br>
              <a:rPr lang="en-AU" dirty="0" smtClean="0"/>
            </a:br>
            <a:r>
              <a:rPr lang="en-AU" dirty="0" smtClean="0"/>
              <a:t/>
            </a:r>
            <a:br>
              <a:rPr lang="en-AU" dirty="0" smtClean="0"/>
            </a:br>
            <a:r>
              <a:rPr lang="en-AU" dirty="0" smtClean="0">
                <a:solidFill>
                  <a:schemeClr val="bg1"/>
                </a:solidFill>
              </a:rPr>
              <a:t> </a:t>
            </a:r>
            <a:br>
              <a:rPr lang="en-AU" dirty="0" smtClean="0">
                <a:solidFill>
                  <a:schemeClr val="bg1"/>
                </a:solidFill>
              </a:rPr>
            </a:br>
            <a:r>
              <a:rPr lang="en-AU" dirty="0" smtClean="0">
                <a:solidFill>
                  <a:schemeClr val="bg1"/>
                </a:solidFill>
              </a:rPr>
              <a:t>What is more important, teaching content or teaching students </a:t>
            </a:r>
            <a:r>
              <a:rPr lang="en-AU" u="sng" dirty="0" smtClean="0">
                <a:solidFill>
                  <a:schemeClr val="bg1"/>
                </a:solidFill>
              </a:rPr>
              <a:t>how</a:t>
            </a:r>
            <a:r>
              <a:rPr lang="en-AU" dirty="0" smtClean="0">
                <a:solidFill>
                  <a:schemeClr val="bg1"/>
                </a:solidFill>
              </a:rPr>
              <a:t> to learn? </a:t>
            </a:r>
            <a:r>
              <a:rPr lang="en-AU" sz="4800" dirty="0" smtClean="0">
                <a:solidFill>
                  <a:schemeClr val="bg1"/>
                </a:solidFill>
              </a:rPr>
              <a:t>*</a:t>
            </a:r>
            <a:r>
              <a:rPr lang="en-AU" sz="1800" dirty="0" smtClean="0">
                <a:solidFill>
                  <a:srgbClr val="FFFF00"/>
                </a:solidFill>
                <a:hlinkClick r:id="rId2" action="ppaction://hlinkfile"/>
              </a:rPr>
              <a:t>E:\West Wyalong HSIE </a:t>
            </a:r>
            <a:r>
              <a:rPr lang="en-AU" sz="1800" dirty="0" smtClean="0">
                <a:solidFill>
                  <a:srgbClr val="FFFF00"/>
                </a:solidFill>
                <a:hlinkClick r:id="rId2" action="ppaction://hlinkfile"/>
              </a:rPr>
              <a:t>development\history-k10-draft-syllabus-v2.pdf</a:t>
            </a:r>
            <a:r>
              <a:rPr lang="en-AU" sz="1800" dirty="0" smtClean="0">
                <a:solidFill>
                  <a:srgbClr val="FFFF00"/>
                </a:solidFill>
              </a:rPr>
              <a:t/>
            </a:r>
            <a:br>
              <a:rPr lang="en-AU" sz="1800" dirty="0" smtClean="0">
                <a:solidFill>
                  <a:srgbClr val="FFFF00"/>
                </a:solidFill>
              </a:rPr>
            </a:br>
            <a:endParaRPr lang="en-AU" sz="1800" dirty="0">
              <a:solidFill>
                <a:srgbClr val="FFFF00"/>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68874"/>
          </a:xfrm>
        </p:spPr>
        <p:txBody>
          <a:bodyPr/>
          <a:lstStyle/>
          <a:p>
            <a:pPr algn="l"/>
            <a:r>
              <a:rPr lang="en-AU" sz="6600" dirty="0" smtClean="0">
                <a:solidFill>
                  <a:schemeClr val="bg1"/>
                </a:solidFill>
              </a:rPr>
              <a:t>          </a:t>
            </a:r>
            <a:r>
              <a:rPr lang="en-AU" sz="6600" dirty="0" smtClean="0">
                <a:solidFill>
                  <a:schemeClr val="bg1"/>
                </a:solidFill>
              </a:rPr>
              <a:t>  </a:t>
            </a:r>
            <a:r>
              <a:rPr lang="en-AU" sz="4000" dirty="0" smtClean="0">
                <a:solidFill>
                  <a:schemeClr val="bg1"/>
                </a:solidFill>
              </a:rPr>
              <a:t>What </a:t>
            </a:r>
            <a:r>
              <a:rPr lang="en-AU" sz="4000" dirty="0" smtClean="0">
                <a:solidFill>
                  <a:schemeClr val="bg1"/>
                </a:solidFill>
              </a:rPr>
              <a:t>Year was it ?</a:t>
            </a:r>
            <a:r>
              <a:rPr lang="en-AU" sz="2000" dirty="0" smtClean="0">
                <a:solidFill>
                  <a:schemeClr val="bg1"/>
                </a:solidFill>
              </a:rPr>
              <a:t/>
            </a:r>
            <a:br>
              <a:rPr lang="en-AU" sz="2000" dirty="0" smtClean="0">
                <a:solidFill>
                  <a:schemeClr val="bg1"/>
                </a:solidFill>
              </a:rPr>
            </a:br>
            <a:r>
              <a:rPr lang="en-AU" sz="2000" dirty="0" smtClean="0">
                <a:solidFill>
                  <a:schemeClr val="bg1"/>
                </a:solidFill>
              </a:rPr>
              <a:t/>
            </a:r>
            <a:br>
              <a:rPr lang="en-AU" sz="2000" dirty="0" smtClean="0">
                <a:solidFill>
                  <a:schemeClr val="bg1"/>
                </a:solidFill>
              </a:rPr>
            </a:br>
            <a:r>
              <a:rPr lang="en-AU" sz="2000" dirty="0" smtClean="0">
                <a:solidFill>
                  <a:schemeClr val="bg1"/>
                </a:solidFill>
              </a:rPr>
              <a:t/>
            </a:r>
            <a:br>
              <a:rPr lang="en-AU" sz="2000" dirty="0" smtClean="0">
                <a:solidFill>
                  <a:schemeClr val="bg1"/>
                </a:solidFill>
              </a:rPr>
            </a:br>
            <a:r>
              <a:rPr lang="en-AU" sz="2000" dirty="0" smtClean="0">
                <a:solidFill>
                  <a:schemeClr val="bg1"/>
                </a:solidFill>
              </a:rPr>
              <a:t> Celine Dion wins Eurovision		Roy Orbison dies</a:t>
            </a:r>
            <a:br>
              <a:rPr lang="en-AU" sz="2000" dirty="0" smtClean="0">
                <a:solidFill>
                  <a:schemeClr val="bg1"/>
                </a:solidFill>
              </a:rPr>
            </a:br>
            <a:r>
              <a:rPr lang="en-AU" sz="2000" dirty="0" smtClean="0">
                <a:solidFill>
                  <a:schemeClr val="bg1"/>
                </a:solidFill>
              </a:rPr>
              <a:t/>
            </a:r>
            <a:br>
              <a:rPr lang="en-AU" sz="2000" dirty="0" smtClean="0">
                <a:solidFill>
                  <a:schemeClr val="bg1"/>
                </a:solidFill>
              </a:rPr>
            </a:br>
            <a:r>
              <a:rPr lang="en-AU" sz="2000" dirty="0" smtClean="0">
                <a:solidFill>
                  <a:schemeClr val="bg1"/>
                </a:solidFill>
              </a:rPr>
              <a:t>CDs outsell vinyl for the first time		First computer virus released</a:t>
            </a:r>
            <a:br>
              <a:rPr lang="en-AU" sz="2000" dirty="0" smtClean="0">
                <a:solidFill>
                  <a:schemeClr val="bg1"/>
                </a:solidFill>
              </a:rPr>
            </a:br>
            <a:r>
              <a:rPr lang="en-AU" sz="2000" dirty="0" smtClean="0">
                <a:solidFill>
                  <a:schemeClr val="bg1"/>
                </a:solidFill>
              </a:rPr>
              <a:t>				</a:t>
            </a:r>
            <a:r>
              <a:rPr lang="en-AU" sz="3600" dirty="0" smtClean="0">
                <a:solidFill>
                  <a:schemeClr val="bg1"/>
                </a:solidFill>
              </a:rPr>
              <a:t>?</a:t>
            </a:r>
            <a:r>
              <a:rPr lang="en-AU" sz="2000" dirty="0" smtClean="0">
                <a:solidFill>
                  <a:schemeClr val="bg1"/>
                </a:solidFill>
              </a:rPr>
              <a:t/>
            </a:r>
            <a:br>
              <a:rPr lang="en-AU" sz="2000" dirty="0" smtClean="0">
                <a:solidFill>
                  <a:schemeClr val="bg1"/>
                </a:solidFill>
              </a:rPr>
            </a:br>
            <a:r>
              <a:rPr lang="en-AU" sz="2000" dirty="0" smtClean="0">
                <a:solidFill>
                  <a:schemeClr val="bg1"/>
                </a:solidFill>
              </a:rPr>
              <a:t>First episode of Home and Away		Sega </a:t>
            </a:r>
            <a:r>
              <a:rPr lang="en-AU" sz="2000" dirty="0" smtClean="0">
                <a:solidFill>
                  <a:schemeClr val="bg1"/>
                </a:solidFill>
              </a:rPr>
              <a:t>Mega Drive </a:t>
            </a:r>
            <a:r>
              <a:rPr lang="en-AU" sz="2000" dirty="0" smtClean="0">
                <a:solidFill>
                  <a:schemeClr val="bg1"/>
                </a:solidFill>
              </a:rPr>
              <a:t>released</a:t>
            </a:r>
            <a:br>
              <a:rPr lang="en-AU" sz="2000" dirty="0" smtClean="0">
                <a:solidFill>
                  <a:schemeClr val="bg1"/>
                </a:solidFill>
              </a:rPr>
            </a:br>
            <a:r>
              <a:rPr lang="en-AU" sz="2000" dirty="0" smtClean="0">
                <a:solidFill>
                  <a:schemeClr val="bg1"/>
                </a:solidFill>
              </a:rPr>
              <a:t/>
            </a:r>
            <a:br>
              <a:rPr lang="en-AU" sz="2000" dirty="0" smtClean="0">
                <a:solidFill>
                  <a:schemeClr val="bg1"/>
                </a:solidFill>
              </a:rPr>
            </a:br>
            <a:r>
              <a:rPr lang="en-AU" sz="2000" dirty="0" smtClean="0">
                <a:solidFill>
                  <a:schemeClr val="bg1"/>
                </a:solidFill>
              </a:rPr>
              <a:t>Release of Windows 2.1			Adele born</a:t>
            </a:r>
            <a:br>
              <a:rPr lang="en-AU" sz="2000" dirty="0" smtClean="0">
                <a:solidFill>
                  <a:schemeClr val="bg1"/>
                </a:solidFill>
              </a:rPr>
            </a:br>
            <a:r>
              <a:rPr lang="en-AU" sz="2000" dirty="0" smtClean="0">
                <a:solidFill>
                  <a:schemeClr val="bg1"/>
                </a:solidFill>
              </a:rPr>
              <a:t/>
            </a:r>
            <a:br>
              <a:rPr lang="en-AU" sz="2000" dirty="0" smtClean="0">
                <a:solidFill>
                  <a:schemeClr val="bg1"/>
                </a:solidFill>
              </a:rPr>
            </a:br>
            <a:r>
              <a:rPr lang="en-AU" sz="2000" dirty="0" smtClean="0">
                <a:solidFill>
                  <a:schemeClr val="bg1"/>
                </a:solidFill>
              </a:rPr>
              <a:t>Netherlands connects to the internet- the second country to do so</a:t>
            </a:r>
            <a:br>
              <a:rPr lang="en-AU" sz="2000" dirty="0" smtClean="0">
                <a:solidFill>
                  <a:schemeClr val="bg1"/>
                </a:solidFill>
              </a:rPr>
            </a:br>
            <a:endParaRPr lang="en-AU" sz="2000" dirty="0">
              <a:solidFill>
                <a:schemeClr val="bg1"/>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868610"/>
          </a:xfrm>
        </p:spPr>
        <p:txBody>
          <a:bodyPr/>
          <a:lstStyle/>
          <a:p>
            <a:r>
              <a:rPr lang="en-AU" dirty="0" smtClean="0">
                <a:solidFill>
                  <a:schemeClr val="bg1"/>
                </a:solidFill>
              </a:rPr>
              <a:t>1988</a:t>
            </a:r>
            <a:br>
              <a:rPr lang="en-AU" dirty="0" smtClean="0">
                <a:solidFill>
                  <a:schemeClr val="bg1"/>
                </a:solidFill>
              </a:rPr>
            </a:br>
            <a:r>
              <a:rPr lang="en-AU" dirty="0" smtClean="0">
                <a:solidFill>
                  <a:schemeClr val="bg1"/>
                </a:solidFill>
              </a:rPr>
              <a:t/>
            </a:r>
            <a:br>
              <a:rPr lang="en-AU" dirty="0" smtClean="0">
                <a:solidFill>
                  <a:schemeClr val="bg1"/>
                </a:solidFill>
              </a:rPr>
            </a:br>
            <a:r>
              <a:rPr lang="en-AU" dirty="0" smtClean="0">
                <a:solidFill>
                  <a:schemeClr val="bg1"/>
                </a:solidFill>
              </a:rPr>
              <a:t>In the </a:t>
            </a:r>
            <a:r>
              <a:rPr lang="en-AU" dirty="0" smtClean="0">
                <a:solidFill>
                  <a:schemeClr val="bg1"/>
                </a:solidFill>
              </a:rPr>
              <a:t>decade of bad hair </a:t>
            </a:r>
            <a:br>
              <a:rPr lang="en-AU" dirty="0" smtClean="0">
                <a:solidFill>
                  <a:schemeClr val="bg1"/>
                </a:solidFill>
              </a:rPr>
            </a:br>
            <a:endParaRPr lang="en-AU" dirty="0">
              <a:solidFill>
                <a:schemeClr val="bg1"/>
              </a:solidFill>
            </a:endParaRPr>
          </a:p>
        </p:txBody>
      </p:sp>
      <p:sp>
        <p:nvSpPr>
          <p:cNvPr id="4" name="TextBox 3"/>
          <p:cNvSpPr txBox="1"/>
          <p:nvPr/>
        </p:nvSpPr>
        <p:spPr>
          <a:xfrm>
            <a:off x="1071538" y="3286124"/>
            <a:ext cx="7000924" cy="369332"/>
          </a:xfrm>
          <a:prstGeom prst="rect">
            <a:avLst/>
          </a:prstGeom>
          <a:noFill/>
        </p:spPr>
        <p:txBody>
          <a:bodyPr wrap="square" rtlCol="0">
            <a:spAutoFit/>
          </a:bodyPr>
          <a:lstStyle/>
          <a:p>
            <a:endParaRPr lang="en-AU" dirty="0"/>
          </a:p>
        </p:txBody>
      </p:sp>
      <p:pic>
        <p:nvPicPr>
          <p:cNvPr id="5" name="Picture 4" descr="big-hair3.jpg"/>
          <p:cNvPicPr>
            <a:picLocks noChangeAspect="1"/>
          </p:cNvPicPr>
          <p:nvPr/>
        </p:nvPicPr>
        <p:blipFill>
          <a:blip r:embed="rId2" cstate="print"/>
          <a:stretch>
            <a:fillRect/>
          </a:stretch>
        </p:blipFill>
        <p:spPr>
          <a:xfrm>
            <a:off x="357158" y="2986090"/>
            <a:ext cx="8429685" cy="215742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Subtitle 55"/>
          <p:cNvSpPr>
            <a:spLocks noGrp="1"/>
          </p:cNvSpPr>
          <p:nvPr>
            <p:ph type="subTitle" idx="1"/>
          </p:nvPr>
        </p:nvSpPr>
        <p:spPr/>
        <p:txBody>
          <a:bodyPr/>
          <a:lstStyle/>
          <a:p>
            <a:endParaRPr lang="en-AU" dirty="0"/>
          </a:p>
        </p:txBody>
      </p:sp>
      <p:sp>
        <p:nvSpPr>
          <p:cNvPr id="4" name="Title 1"/>
          <p:cNvSpPr>
            <a:spLocks noGrp="1"/>
          </p:cNvSpPr>
          <p:nvPr>
            <p:ph type="title"/>
          </p:nvPr>
        </p:nvSpPr>
        <p:spPr/>
        <p:txBody>
          <a:bodyPr>
            <a:normAutofit/>
          </a:bodyPr>
          <a:lstStyle/>
          <a:p>
            <a:pPr lvl="0"/>
            <a:r>
              <a:rPr lang="en-AU" dirty="0" smtClean="0"/>
              <a:t>Is this the world our students live in?</a:t>
            </a:r>
            <a:endParaRPr lang="en-AU" dirty="0"/>
          </a:p>
        </p:txBody>
      </p:sp>
      <p:grpSp>
        <p:nvGrpSpPr>
          <p:cNvPr id="2" name="Entitlement"/>
          <p:cNvGrpSpPr/>
          <p:nvPr/>
        </p:nvGrpSpPr>
        <p:grpSpPr>
          <a:xfrm>
            <a:off x="242838" y="2017102"/>
            <a:ext cx="1992725" cy="732813"/>
            <a:chOff x="1393381" y="2083980"/>
            <a:chExt cx="1992725" cy="732813"/>
          </a:xfrm>
        </p:grpSpPr>
        <p:sp>
          <p:nvSpPr>
            <p:cNvPr id="5" name="TextBox 4"/>
            <p:cNvSpPr txBox="1"/>
            <p:nvPr/>
          </p:nvSpPr>
          <p:spPr>
            <a:xfrm>
              <a:off x="1393381" y="2083980"/>
              <a:ext cx="1992725" cy="369332"/>
            </a:xfrm>
            <a:prstGeom prst="rect">
              <a:avLst/>
            </a:prstGeom>
            <a:noFill/>
          </p:spPr>
          <p:txBody>
            <a:bodyPr wrap="none" rtlCol="0">
              <a:spAutoFit/>
            </a:bodyPr>
            <a:lstStyle/>
            <a:p>
              <a:r>
                <a:rPr lang="en-AU" b="1" dirty="0" smtClean="0">
                  <a:solidFill>
                    <a:srgbClr val="FF0000"/>
                  </a:solidFill>
                  <a:latin typeface="Hobo Std" pitchFamily="34" charset="0"/>
                </a:rPr>
                <a:t>It’s all about </a:t>
              </a:r>
              <a:r>
                <a:rPr lang="en-AU" b="1" i="1" dirty="0" smtClean="0">
                  <a:solidFill>
                    <a:srgbClr val="FF0000"/>
                  </a:solidFill>
                  <a:latin typeface="Hobo Std" pitchFamily="34" charset="0"/>
                </a:rPr>
                <a:t>ME</a:t>
              </a:r>
              <a:endParaRPr lang="en-AU" b="1" i="1" dirty="0">
                <a:solidFill>
                  <a:srgbClr val="FF0000"/>
                </a:solidFill>
                <a:latin typeface="Hobo Std" pitchFamily="34" charset="0"/>
              </a:endParaRPr>
            </a:p>
          </p:txBody>
        </p:sp>
        <p:pic>
          <p:nvPicPr>
            <p:cNvPr id="1027" name="Picture 3"/>
            <p:cNvPicPr>
              <a:picLocks noChangeAspect="1" noChangeArrowheads="1"/>
            </p:cNvPicPr>
            <p:nvPr/>
          </p:nvPicPr>
          <p:blipFill>
            <a:blip r:embed="rId2" cstate="print">
              <a:extLst>
                <a:ext uri="{28A0092B-C50C-407E-A947-70E740481C1C}">
                  <a14:useLocalDpi xmlns="" xmlns:a14="http://schemas.microsoft.com/office/drawing/2010/main"/>
                </a:ext>
              </a:extLst>
            </a:blip>
            <a:srcRect/>
            <a:stretch>
              <a:fillRect/>
            </a:stretch>
          </p:blipFill>
          <p:spPr bwMode="auto">
            <a:xfrm>
              <a:off x="1489630" y="2383406"/>
              <a:ext cx="1800225"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3" name="Pop mobility"/>
          <p:cNvGrpSpPr/>
          <p:nvPr/>
        </p:nvGrpSpPr>
        <p:grpSpPr>
          <a:xfrm>
            <a:off x="3794301" y="1169810"/>
            <a:ext cx="1930554" cy="2213279"/>
            <a:chOff x="3668975" y="1169810"/>
            <a:chExt cx="1930554" cy="2213279"/>
          </a:xfrm>
        </p:grpSpPr>
        <p:pic>
          <p:nvPicPr>
            <p:cNvPr id="1030" name="Picture 6"/>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3745042" y="2949702"/>
              <a:ext cx="1800225"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28" name="Picture 4" descr="C:\Documents and Settings\TGORROD.CENTRAL\Local Settings\Temporary Internet Files\Content.IE5\TYRG2QEP\MP900437235[1].jpg"/>
            <p:cNvPicPr>
              <a:picLocks noChangeAspect="1" noChangeArrowheads="1"/>
            </p:cNvPicPr>
            <p:nvPr/>
          </p:nvPicPr>
          <p:blipFill>
            <a:blip r:embed="rId4" cstate="screen">
              <a:extLst>
                <a:ext uri="{28A0092B-C50C-407E-A947-70E740481C1C}">
                  <a14:useLocalDpi xmlns="" xmlns:a14="http://schemas.microsoft.com/office/drawing/2010/main"/>
                </a:ext>
              </a:extLst>
            </a:blip>
            <a:srcRect/>
            <a:stretch>
              <a:fillRect/>
            </a:stretch>
          </p:blipFill>
          <p:spPr bwMode="auto">
            <a:xfrm>
              <a:off x="3668975" y="1169810"/>
              <a:ext cx="1572508" cy="1283513"/>
            </a:xfrm>
            <a:prstGeom prst="rect">
              <a:avLst/>
            </a:prstGeom>
            <a:noFill/>
            <a:effectLst>
              <a:outerShdw blurRad="50800" dist="38100" dir="2700000" algn="tl"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pic>
          <p:nvPicPr>
            <p:cNvPr id="1029" name="Picture 5" descr="C:\Documents and Settings\TGORROD.CENTRAL\Local Settings\Temporary Internet Files\Content.IE5\KLQQ7ZI8\MP900176513[1].jpg"/>
            <p:cNvPicPr>
              <a:picLocks noChangeAspect="1" noChangeArrowheads="1"/>
            </p:cNvPicPr>
            <p:nvPr/>
          </p:nvPicPr>
          <p:blipFill>
            <a:blip r:embed="rId5" cstate="screen">
              <a:extLst>
                <a:ext uri="{28A0092B-C50C-407E-A947-70E740481C1C}">
                  <a14:useLocalDpi xmlns="" xmlns:a14="http://schemas.microsoft.com/office/drawing/2010/main"/>
                </a:ext>
              </a:extLst>
            </a:blip>
            <a:srcRect/>
            <a:stretch>
              <a:fillRect/>
            </a:stretch>
          </p:blipFill>
          <p:spPr bwMode="auto">
            <a:xfrm>
              <a:off x="4102658" y="1966757"/>
              <a:ext cx="1496871" cy="982945"/>
            </a:xfrm>
            <a:prstGeom prst="rect">
              <a:avLst/>
            </a:prstGeom>
            <a:noFill/>
            <a:effectLst>
              <a:outerShdw blurRad="50800" dist="38100" dir="2700000" algn="tl" rotWithShape="0">
                <a:prstClr val="black">
                  <a:alpha val="40000"/>
                </a:prstClr>
              </a:outerShdw>
            </a:effectLst>
            <a:extLst>
              <a:ext uri="{909E8E84-426E-40DD-AFC4-6F175D3DCCD1}">
                <a14:hiddenFill xmlns="" xmlns:a14="http://schemas.microsoft.com/office/drawing/2010/main">
                  <a:solidFill>
                    <a:srgbClr val="FFFFFF"/>
                  </a:solidFill>
                </a14:hiddenFill>
              </a:ext>
            </a:extLst>
          </p:spPr>
        </p:pic>
      </p:grpSp>
      <p:grpSp>
        <p:nvGrpSpPr>
          <p:cNvPr id="6" name="Social networking"/>
          <p:cNvGrpSpPr/>
          <p:nvPr/>
        </p:nvGrpSpPr>
        <p:grpSpPr>
          <a:xfrm>
            <a:off x="7240569" y="2283747"/>
            <a:ext cx="1800225" cy="1917147"/>
            <a:chOff x="6640735" y="1980866"/>
            <a:chExt cx="1800225" cy="1917147"/>
          </a:xfrm>
        </p:grpSpPr>
        <p:pic>
          <p:nvPicPr>
            <p:cNvPr id="1031" name="Picture 7" descr="C:\Documents and Settings\TGORROD.CENTRAL\Local Settings\Temporary Internet Files\Content.IE5\C91EFTK3\MP900438475[1].jpg"/>
            <p:cNvPicPr>
              <a:picLocks noChangeAspect="1" noChangeArrowheads="1"/>
            </p:cNvPicPr>
            <p:nvPr/>
          </p:nvPicPr>
          <p:blipFill>
            <a:blip r:embed="rId6" cstate="screen">
              <a:extLst>
                <a:ext uri="{28A0092B-C50C-407E-A947-70E740481C1C}">
                  <a14:useLocalDpi xmlns="" xmlns:a14="http://schemas.microsoft.com/office/drawing/2010/main"/>
                </a:ext>
              </a:extLst>
            </a:blip>
            <a:srcRect/>
            <a:stretch>
              <a:fillRect/>
            </a:stretch>
          </p:blipFill>
          <p:spPr bwMode="auto">
            <a:xfrm>
              <a:off x="6816402" y="1980866"/>
              <a:ext cx="1448893" cy="1563688"/>
            </a:xfrm>
            <a:prstGeom prst="rect">
              <a:avLst/>
            </a:prstGeom>
            <a:noFill/>
            <a:extLst>
              <a:ext uri="{909E8E84-426E-40DD-AFC4-6F175D3DCCD1}">
                <a14:hiddenFill xmlns="" xmlns:a14="http://schemas.microsoft.com/office/drawing/2010/main">
                  <a:solidFill>
                    <a:srgbClr val="FFFFFF"/>
                  </a:solidFill>
                </a14:hiddenFill>
              </a:ext>
            </a:extLst>
          </p:spPr>
        </p:pic>
        <p:pic>
          <p:nvPicPr>
            <p:cNvPr id="1032" name="Picture 8"/>
            <p:cNvPicPr>
              <a:picLocks noChangeAspect="1" noChangeArrowheads="1"/>
            </p:cNvPicPr>
            <p:nvPr/>
          </p:nvPicPr>
          <p:blipFill>
            <a:blip r:embed="rId7" cstate="print">
              <a:extLst>
                <a:ext uri="{28A0092B-C50C-407E-A947-70E740481C1C}">
                  <a14:useLocalDpi xmlns="" xmlns:a14="http://schemas.microsoft.com/office/drawing/2010/main"/>
                </a:ext>
              </a:extLst>
            </a:blip>
            <a:srcRect/>
            <a:stretch>
              <a:fillRect/>
            </a:stretch>
          </p:blipFill>
          <p:spPr bwMode="auto">
            <a:xfrm>
              <a:off x="6640735" y="3464626"/>
              <a:ext cx="1800225"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7" name="Societal changes"/>
          <p:cNvGrpSpPr/>
          <p:nvPr/>
        </p:nvGrpSpPr>
        <p:grpSpPr>
          <a:xfrm>
            <a:off x="3691763" y="3776117"/>
            <a:ext cx="1800225" cy="1550766"/>
            <a:chOff x="2239755" y="4082902"/>
            <a:chExt cx="1800225" cy="1550766"/>
          </a:xfrm>
        </p:grpSpPr>
        <p:pic>
          <p:nvPicPr>
            <p:cNvPr id="1036" name="Picture 12"/>
            <p:cNvPicPr>
              <a:picLocks noChangeAspect="1" noChangeArrowheads="1"/>
            </p:cNvPicPr>
            <p:nvPr/>
          </p:nvPicPr>
          <p:blipFill>
            <a:blip r:embed="rId8" cstate="print">
              <a:extLst>
                <a:ext uri="{28A0092B-C50C-407E-A947-70E740481C1C}">
                  <a14:useLocalDpi xmlns="" xmlns:a14="http://schemas.microsoft.com/office/drawing/2010/main"/>
                </a:ext>
              </a:extLst>
            </a:blip>
            <a:srcRect/>
            <a:stretch>
              <a:fillRect/>
            </a:stretch>
          </p:blipFill>
          <p:spPr bwMode="auto">
            <a:xfrm>
              <a:off x="2239755" y="5200281"/>
              <a:ext cx="1800225"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37" name="Picture 13" descr="C:\Documents and Settings\TGORROD.CENTRAL\Local Settings\Temporary Internet Files\Content.IE5\ISKEZVAJ\MC900070836[1].wmf"/>
            <p:cNvPicPr>
              <a:picLocks noChangeAspect="1" noChangeArrowheads="1"/>
            </p:cNvPicPr>
            <p:nvPr/>
          </p:nvPicPr>
          <p:blipFill>
            <a:blip r:embed="rId9" cstate="screen">
              <a:extLst>
                <a:ext uri="{28A0092B-C50C-407E-A947-70E740481C1C}">
                  <a14:useLocalDpi xmlns="" xmlns:a14="http://schemas.microsoft.com/office/drawing/2010/main"/>
                </a:ext>
              </a:extLst>
            </a:blip>
            <a:srcRect/>
            <a:stretch>
              <a:fillRect/>
            </a:stretch>
          </p:blipFill>
          <p:spPr bwMode="auto">
            <a:xfrm>
              <a:off x="2663092" y="4082902"/>
              <a:ext cx="953552" cy="1169582"/>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8" name="Environmental changes"/>
          <p:cNvGrpSpPr/>
          <p:nvPr/>
        </p:nvGrpSpPr>
        <p:grpSpPr>
          <a:xfrm>
            <a:off x="5777218" y="1041636"/>
            <a:ext cx="1800225" cy="1930605"/>
            <a:chOff x="503386" y="3681319"/>
            <a:chExt cx="1800225" cy="1930605"/>
          </a:xfrm>
        </p:grpSpPr>
        <p:pic>
          <p:nvPicPr>
            <p:cNvPr id="1035" name="Picture 11"/>
            <p:cNvPicPr>
              <a:picLocks noChangeAspect="1" noChangeArrowheads="1"/>
            </p:cNvPicPr>
            <p:nvPr/>
          </p:nvPicPr>
          <p:blipFill>
            <a:blip r:embed="rId10" cstate="print">
              <a:extLst>
                <a:ext uri="{28A0092B-C50C-407E-A947-70E740481C1C}">
                  <a14:useLocalDpi xmlns="" xmlns:a14="http://schemas.microsoft.com/office/drawing/2010/main"/>
                </a:ext>
              </a:extLst>
            </a:blip>
            <a:srcRect/>
            <a:stretch>
              <a:fillRect/>
            </a:stretch>
          </p:blipFill>
          <p:spPr bwMode="auto">
            <a:xfrm>
              <a:off x="503386" y="5178537"/>
              <a:ext cx="1800225"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38" name="Picture 14" descr="C:\Documents and Settings\TGORROD.CENTRAL\Local Settings\Temporary Internet Files\Content.IE5\U84H3LKK\MP900185129[1].jpg"/>
            <p:cNvPicPr>
              <a:picLocks noChangeAspect="1" noChangeArrowheads="1"/>
            </p:cNvPicPr>
            <p:nvPr/>
          </p:nvPicPr>
          <p:blipFill>
            <a:blip r:embed="rId11" cstate="screen">
              <a:extLst>
                <a:ext uri="{28A0092B-C50C-407E-A947-70E740481C1C}">
                  <a14:useLocalDpi xmlns="" xmlns:a14="http://schemas.microsoft.com/office/drawing/2010/main"/>
                </a:ext>
              </a:extLst>
            </a:blip>
            <a:srcRect/>
            <a:stretch>
              <a:fillRect/>
            </a:stretch>
          </p:blipFill>
          <p:spPr bwMode="auto">
            <a:xfrm>
              <a:off x="890865" y="3681319"/>
              <a:ext cx="1025265" cy="1525976"/>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9" name="multitasking"/>
          <p:cNvGrpSpPr/>
          <p:nvPr/>
        </p:nvGrpSpPr>
        <p:grpSpPr>
          <a:xfrm>
            <a:off x="2302433" y="2972241"/>
            <a:ext cx="1800225" cy="1631929"/>
            <a:chOff x="1331058" y="4172653"/>
            <a:chExt cx="1800225" cy="1631929"/>
          </a:xfrm>
        </p:grpSpPr>
        <p:pic>
          <p:nvPicPr>
            <p:cNvPr id="1039" name="Picture 15"/>
            <p:cNvPicPr>
              <a:picLocks noChangeAspect="1" noChangeArrowheads="1"/>
            </p:cNvPicPr>
            <p:nvPr/>
          </p:nvPicPr>
          <p:blipFill>
            <a:blip r:embed="rId12" cstate="print">
              <a:extLst>
                <a:ext uri="{28A0092B-C50C-407E-A947-70E740481C1C}">
                  <a14:useLocalDpi xmlns="" xmlns:a14="http://schemas.microsoft.com/office/drawing/2010/main"/>
                </a:ext>
              </a:extLst>
            </a:blip>
            <a:srcRect/>
            <a:stretch>
              <a:fillRect/>
            </a:stretch>
          </p:blipFill>
          <p:spPr bwMode="auto">
            <a:xfrm>
              <a:off x="1331058" y="5371195"/>
              <a:ext cx="1800225"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40" name="Picture 16" descr="C:\Documents and Settings\TGORROD.CENTRAL\Local Settings\Temporary Internet Files\Content.IE5\TE6TL09P\MC900363478[1].wmf"/>
            <p:cNvPicPr>
              <a:picLocks noChangeAspect="1" noChangeArrowheads="1"/>
            </p:cNvPicPr>
            <p:nvPr/>
          </p:nvPicPr>
          <p:blipFill>
            <a:blip r:embed="rId13" cstate="screen">
              <a:extLst>
                <a:ext uri="{28A0092B-C50C-407E-A947-70E740481C1C}">
                  <a14:useLocalDpi xmlns="" xmlns:a14="http://schemas.microsoft.com/office/drawing/2010/main"/>
                </a:ext>
              </a:extLst>
            </a:blip>
            <a:srcRect/>
            <a:stretch>
              <a:fillRect/>
            </a:stretch>
          </p:blipFill>
          <p:spPr bwMode="auto">
            <a:xfrm>
              <a:off x="1748649" y="4172653"/>
              <a:ext cx="965042" cy="1227501"/>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0" name="globalisation"/>
          <p:cNvGrpSpPr/>
          <p:nvPr/>
        </p:nvGrpSpPr>
        <p:grpSpPr>
          <a:xfrm>
            <a:off x="2235563" y="4617437"/>
            <a:ext cx="1800225" cy="1403109"/>
            <a:chOff x="333190" y="4498682"/>
            <a:chExt cx="1800225" cy="1403109"/>
          </a:xfrm>
        </p:grpSpPr>
        <p:pic>
          <p:nvPicPr>
            <p:cNvPr id="1042" name="Picture 18"/>
            <p:cNvPicPr>
              <a:picLocks noChangeAspect="1" noChangeArrowheads="1"/>
            </p:cNvPicPr>
            <p:nvPr/>
          </p:nvPicPr>
          <p:blipFill>
            <a:blip r:embed="rId14" cstate="print">
              <a:extLst>
                <a:ext uri="{28A0092B-C50C-407E-A947-70E740481C1C}">
                  <a14:useLocalDpi xmlns="" xmlns:a14="http://schemas.microsoft.com/office/drawing/2010/main"/>
                </a:ext>
              </a:extLst>
            </a:blip>
            <a:srcRect/>
            <a:stretch>
              <a:fillRect/>
            </a:stretch>
          </p:blipFill>
          <p:spPr bwMode="auto">
            <a:xfrm>
              <a:off x="333190" y="5468404"/>
              <a:ext cx="1800225"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41" name="Picture 17" descr="C:\Documents and Settings\TGORROD.CENTRAL\Local Settings\Temporary Internet Files\Content.IE5\TE6TL09P\MC910216377[1].png"/>
            <p:cNvPicPr>
              <a:picLocks noChangeAspect="1" noChangeArrowheads="1"/>
            </p:cNvPicPr>
            <p:nvPr/>
          </p:nvPicPr>
          <p:blipFill>
            <a:blip r:embed="rId15" cstate="screen">
              <a:extLst>
                <a:ext uri="{28A0092B-C50C-407E-A947-70E740481C1C}">
                  <a14:useLocalDpi xmlns="" xmlns:a14="http://schemas.microsoft.com/office/drawing/2010/main"/>
                </a:ext>
              </a:extLst>
            </a:blip>
            <a:srcRect/>
            <a:stretch>
              <a:fillRect/>
            </a:stretch>
          </p:blipFill>
          <p:spPr bwMode="auto">
            <a:xfrm>
              <a:off x="530077" y="4498682"/>
              <a:ext cx="1361851" cy="1186416"/>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1" name="Family structure"/>
          <p:cNvGrpSpPr/>
          <p:nvPr/>
        </p:nvGrpSpPr>
        <p:grpSpPr>
          <a:xfrm>
            <a:off x="435338" y="4007260"/>
            <a:ext cx="1800225" cy="1832333"/>
            <a:chOff x="-80284" y="2683956"/>
            <a:chExt cx="1800225" cy="1832333"/>
          </a:xfrm>
        </p:grpSpPr>
        <p:pic>
          <p:nvPicPr>
            <p:cNvPr id="1046" name="Picture 22" descr="C:\Documents and Settings\TGORROD.CENTRAL\Local Settings\Temporary Internet Files\Content.IE5\U84H3LKK\MP900430837[1].jpg"/>
            <p:cNvPicPr>
              <a:picLocks noChangeAspect="1" noChangeArrowheads="1"/>
            </p:cNvPicPr>
            <p:nvPr/>
          </p:nvPicPr>
          <p:blipFill rotWithShape="1">
            <a:blip r:embed="rId16" cstate="screen">
              <a:extLst>
                <a:ext uri="{28A0092B-C50C-407E-A947-70E740481C1C}">
                  <a14:useLocalDpi xmlns="" xmlns:a14="http://schemas.microsoft.com/office/drawing/2010/main"/>
                </a:ext>
              </a:extLst>
            </a:blip>
            <a:srcRect/>
            <a:stretch/>
          </p:blipFill>
          <p:spPr bwMode="auto">
            <a:xfrm>
              <a:off x="201892" y="3156672"/>
              <a:ext cx="564724" cy="943880"/>
            </a:xfrm>
            <a:prstGeom prst="rect">
              <a:avLst/>
            </a:prstGeom>
            <a:noFill/>
            <a:extLst>
              <a:ext uri="{909E8E84-426E-40DD-AFC4-6F175D3DCCD1}">
                <a14:hiddenFill xmlns="" xmlns:a14="http://schemas.microsoft.com/office/drawing/2010/main">
                  <a:solidFill>
                    <a:srgbClr val="FFFFFF"/>
                  </a:solidFill>
                </a14:hiddenFill>
              </a:ext>
            </a:extLst>
          </p:spPr>
        </p:pic>
        <p:pic>
          <p:nvPicPr>
            <p:cNvPr id="37" name="Picture 22" descr="C:\Documents and Settings\TGORROD.CENTRAL\Local Settings\Temporary Internet Files\Content.IE5\U84H3LKK\MP900430837[1].jpg"/>
            <p:cNvPicPr>
              <a:picLocks noChangeAspect="1" noChangeArrowheads="1"/>
            </p:cNvPicPr>
            <p:nvPr/>
          </p:nvPicPr>
          <p:blipFill rotWithShape="1">
            <a:blip r:embed="rId17" cstate="screen">
              <a:extLst>
                <a:ext uri="{28A0092B-C50C-407E-A947-70E740481C1C}">
                  <a14:useLocalDpi xmlns="" xmlns:a14="http://schemas.microsoft.com/office/drawing/2010/main"/>
                </a:ext>
              </a:extLst>
            </a:blip>
            <a:srcRect/>
            <a:stretch/>
          </p:blipFill>
          <p:spPr bwMode="auto">
            <a:xfrm>
              <a:off x="789054" y="2683956"/>
              <a:ext cx="877675" cy="1466946"/>
            </a:xfrm>
            <a:prstGeom prst="rect">
              <a:avLst/>
            </a:prstGeom>
            <a:noFill/>
            <a:extLst>
              <a:ext uri="{909E8E84-426E-40DD-AFC4-6F175D3DCCD1}">
                <a14:hiddenFill xmlns="" xmlns:a14="http://schemas.microsoft.com/office/drawing/2010/main">
                  <a:solidFill>
                    <a:srgbClr val="FFFFFF"/>
                  </a:solidFill>
                </a14:hiddenFill>
              </a:ext>
            </a:extLst>
          </p:spPr>
        </p:pic>
        <p:pic>
          <p:nvPicPr>
            <p:cNvPr id="36" name="Picture 22" descr="C:\Documents and Settings\TGORROD.CENTRAL\Local Settings\Temporary Internet Files\Content.IE5\U84H3LKK\MP900430837[1].jpg"/>
            <p:cNvPicPr>
              <a:picLocks noChangeAspect="1" noChangeArrowheads="1"/>
            </p:cNvPicPr>
            <p:nvPr/>
          </p:nvPicPr>
          <p:blipFill rotWithShape="1">
            <a:blip r:embed="rId18" cstate="screen">
              <a:extLst>
                <a:ext uri="{BEBA8EAE-BF5A-486C-A8C5-ECC9F3942E4B}">
                  <a14:imgProps xmlns="" xmlns:a14="http://schemas.microsoft.com/office/drawing/2010/main">
                    <a14:imgLayer r:embed="rId19">
                      <a14:imgEffect>
                        <a14:backgroundRemoval t="9901" b="89975" l="9938" r="89855"/>
                      </a14:imgEffect>
                    </a14:imgLayer>
                  </a14:imgProps>
                </a:ext>
                <a:ext uri="{28A0092B-C50C-407E-A947-70E740481C1C}">
                  <a14:useLocalDpi xmlns="" xmlns:a14="http://schemas.microsoft.com/office/drawing/2010/main"/>
                </a:ext>
              </a:extLst>
            </a:blip>
            <a:srcRect/>
            <a:stretch/>
          </p:blipFill>
          <p:spPr bwMode="auto">
            <a:xfrm>
              <a:off x="484254" y="2998602"/>
              <a:ext cx="671151" cy="1121762"/>
            </a:xfrm>
            <a:prstGeom prst="rect">
              <a:avLst/>
            </a:prstGeom>
            <a:noFill/>
            <a:extLst>
              <a:ext uri="{909E8E84-426E-40DD-AFC4-6F175D3DCCD1}">
                <a14:hiddenFill xmlns="" xmlns:a14="http://schemas.microsoft.com/office/drawing/2010/main">
                  <a:solidFill>
                    <a:srgbClr val="FFFFFF"/>
                  </a:solidFill>
                </a14:hiddenFill>
              </a:ext>
            </a:extLst>
          </p:spPr>
        </p:pic>
        <p:pic>
          <p:nvPicPr>
            <p:cNvPr id="1047" name="Picture 23"/>
            <p:cNvPicPr>
              <a:picLocks noChangeAspect="1" noChangeArrowheads="1"/>
            </p:cNvPicPr>
            <p:nvPr/>
          </p:nvPicPr>
          <p:blipFill>
            <a:blip r:embed="rId20" cstate="print">
              <a:extLst>
                <a:ext uri="{28A0092B-C50C-407E-A947-70E740481C1C}">
                  <a14:useLocalDpi xmlns="" xmlns:a14="http://schemas.microsoft.com/office/drawing/2010/main"/>
                </a:ext>
              </a:extLst>
            </a:blip>
            <a:srcRect/>
            <a:stretch>
              <a:fillRect/>
            </a:stretch>
          </p:blipFill>
          <p:spPr bwMode="auto">
            <a:xfrm>
              <a:off x="-80284" y="4082902"/>
              <a:ext cx="1800225"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2" name="Urbanisation"/>
          <p:cNvGrpSpPr/>
          <p:nvPr/>
        </p:nvGrpSpPr>
        <p:grpSpPr>
          <a:xfrm>
            <a:off x="7215803" y="792431"/>
            <a:ext cx="1800225" cy="1583773"/>
            <a:chOff x="5083161" y="3303942"/>
            <a:chExt cx="1800225" cy="1440029"/>
          </a:xfrm>
        </p:grpSpPr>
        <p:pic>
          <p:nvPicPr>
            <p:cNvPr id="1048" name="Picture 24" descr="C:\Documents and Settings\TGORROD.CENTRAL\Local Settings\Temporary Internet Files\Content.IE5\KLQQ7ZI8\MC900157785[1].wmf"/>
            <p:cNvPicPr>
              <a:picLocks noChangeAspect="1" noChangeArrowheads="1"/>
            </p:cNvPicPr>
            <p:nvPr/>
          </p:nvPicPr>
          <p:blipFill>
            <a:blip r:embed="rId21" cstate="screen">
              <a:extLst>
                <a:ext uri="{28A0092B-C50C-407E-A947-70E740481C1C}">
                  <a14:useLocalDpi xmlns="" xmlns:a14="http://schemas.microsoft.com/office/drawing/2010/main"/>
                </a:ext>
              </a:extLst>
            </a:blip>
            <a:srcRect/>
            <a:stretch>
              <a:fillRect/>
            </a:stretch>
          </p:blipFill>
          <p:spPr bwMode="auto">
            <a:xfrm>
              <a:off x="5418940" y="3303942"/>
              <a:ext cx="1128668" cy="1121762"/>
            </a:xfrm>
            <a:prstGeom prst="rect">
              <a:avLst/>
            </a:prstGeom>
            <a:noFill/>
            <a:extLst>
              <a:ext uri="{909E8E84-426E-40DD-AFC4-6F175D3DCCD1}">
                <a14:hiddenFill xmlns="" xmlns:a14="http://schemas.microsoft.com/office/drawing/2010/main">
                  <a:solidFill>
                    <a:srgbClr val="FFFFFF"/>
                  </a:solidFill>
                </a14:hiddenFill>
              </a:ext>
            </a:extLst>
          </p:spPr>
        </p:pic>
        <p:pic>
          <p:nvPicPr>
            <p:cNvPr id="1049" name="Picture 25"/>
            <p:cNvPicPr>
              <a:picLocks noChangeAspect="1" noChangeArrowheads="1"/>
            </p:cNvPicPr>
            <p:nvPr/>
          </p:nvPicPr>
          <p:blipFill>
            <a:blip r:embed="rId22" cstate="print">
              <a:extLst>
                <a:ext uri="{28A0092B-C50C-407E-A947-70E740481C1C}">
                  <a14:useLocalDpi xmlns="" xmlns:a14="http://schemas.microsoft.com/office/drawing/2010/main"/>
                </a:ext>
              </a:extLst>
            </a:blip>
            <a:srcRect/>
            <a:stretch>
              <a:fillRect/>
            </a:stretch>
          </p:blipFill>
          <p:spPr bwMode="auto">
            <a:xfrm>
              <a:off x="5083161" y="4310584"/>
              <a:ext cx="1800225"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3" name="Intercultural"/>
          <p:cNvGrpSpPr/>
          <p:nvPr/>
        </p:nvGrpSpPr>
        <p:grpSpPr>
          <a:xfrm>
            <a:off x="99763" y="2940342"/>
            <a:ext cx="1800225" cy="1381564"/>
            <a:chOff x="574377" y="3009115"/>
            <a:chExt cx="1800225" cy="1381564"/>
          </a:xfrm>
        </p:grpSpPr>
        <p:pic>
          <p:nvPicPr>
            <p:cNvPr id="1052" name="Picture 28"/>
            <p:cNvPicPr>
              <a:picLocks noChangeAspect="1" noChangeArrowheads="1"/>
            </p:cNvPicPr>
            <p:nvPr/>
          </p:nvPicPr>
          <p:blipFill>
            <a:blip r:embed="rId23" cstate="print">
              <a:extLst>
                <a:ext uri="{28A0092B-C50C-407E-A947-70E740481C1C}">
                  <a14:useLocalDpi xmlns="" xmlns:a14="http://schemas.microsoft.com/office/drawing/2010/main"/>
                </a:ext>
              </a:extLst>
            </a:blip>
            <a:srcRect/>
            <a:stretch>
              <a:fillRect/>
            </a:stretch>
          </p:blipFill>
          <p:spPr bwMode="auto">
            <a:xfrm>
              <a:off x="574377" y="3957292"/>
              <a:ext cx="1800225"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53" name="Picture 29" descr="C:\Documents and Settings\TGORROD.CENTRAL\Local Settings\Temporary Internet Files\Content.IE5\KLQQ7ZI8\MC900058174[1].wmf"/>
            <p:cNvPicPr>
              <a:picLocks noChangeAspect="1" noChangeArrowheads="1"/>
            </p:cNvPicPr>
            <p:nvPr/>
          </p:nvPicPr>
          <p:blipFill>
            <a:blip r:embed="rId24" cstate="screen">
              <a:extLst>
                <a:ext uri="{28A0092B-C50C-407E-A947-70E740481C1C}">
                  <a14:useLocalDpi xmlns="" xmlns:a14="http://schemas.microsoft.com/office/drawing/2010/main"/>
                </a:ext>
              </a:extLst>
            </a:blip>
            <a:srcRect/>
            <a:stretch>
              <a:fillRect/>
            </a:stretch>
          </p:blipFill>
          <p:spPr bwMode="auto">
            <a:xfrm>
              <a:off x="858019" y="3009115"/>
              <a:ext cx="1232940" cy="1004497"/>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4" name="Increasing complexity"/>
          <p:cNvGrpSpPr/>
          <p:nvPr/>
        </p:nvGrpSpPr>
        <p:grpSpPr>
          <a:xfrm>
            <a:off x="5264584" y="2823253"/>
            <a:ext cx="1800225" cy="1381706"/>
            <a:chOff x="5051988" y="2752951"/>
            <a:chExt cx="1800225" cy="1381706"/>
          </a:xfrm>
        </p:grpSpPr>
        <p:pic>
          <p:nvPicPr>
            <p:cNvPr id="1054" name="Picture 30"/>
            <p:cNvPicPr>
              <a:picLocks noChangeAspect="1" noChangeArrowheads="1"/>
            </p:cNvPicPr>
            <p:nvPr/>
          </p:nvPicPr>
          <p:blipFill>
            <a:blip r:embed="rId25" cstate="print">
              <a:extLst>
                <a:ext uri="{28A0092B-C50C-407E-A947-70E740481C1C}">
                  <a14:useLocalDpi xmlns="" xmlns:a14="http://schemas.microsoft.com/office/drawing/2010/main"/>
                </a:ext>
              </a:extLst>
            </a:blip>
            <a:srcRect/>
            <a:stretch>
              <a:fillRect/>
            </a:stretch>
          </p:blipFill>
          <p:spPr bwMode="auto">
            <a:xfrm>
              <a:off x="5051988" y="3701270"/>
              <a:ext cx="1800225"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55" name="Picture 31" descr="C:\Documents and Settings\TGORROD.CENTRAL\Local Settings\Temporary Internet Files\Content.IE5\U84H3LKK\MC900056196[1].wmf"/>
            <p:cNvPicPr>
              <a:picLocks noChangeAspect="1" noChangeArrowheads="1"/>
            </p:cNvPicPr>
            <p:nvPr/>
          </p:nvPicPr>
          <p:blipFill>
            <a:blip r:embed="rId26" cstate="screen">
              <a:extLst>
                <a:ext uri="{28A0092B-C50C-407E-A947-70E740481C1C}">
                  <a14:useLocalDpi xmlns="" xmlns:a14="http://schemas.microsoft.com/office/drawing/2010/main"/>
                </a:ext>
              </a:extLst>
            </a:blip>
            <a:srcRect/>
            <a:stretch>
              <a:fillRect/>
            </a:stretch>
          </p:blipFill>
          <p:spPr bwMode="auto">
            <a:xfrm>
              <a:off x="5442609" y="2752951"/>
              <a:ext cx="1069566" cy="1073355"/>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5" name="Demands on literacy"/>
          <p:cNvGrpSpPr/>
          <p:nvPr/>
        </p:nvGrpSpPr>
        <p:grpSpPr>
          <a:xfrm>
            <a:off x="4455229" y="5326883"/>
            <a:ext cx="1800225" cy="1270841"/>
            <a:chOff x="4711950" y="5587159"/>
            <a:chExt cx="1800225" cy="1270841"/>
          </a:xfrm>
        </p:grpSpPr>
        <p:pic>
          <p:nvPicPr>
            <p:cNvPr id="1056" name="Picture 32"/>
            <p:cNvPicPr>
              <a:picLocks noChangeAspect="1" noChangeArrowheads="1"/>
            </p:cNvPicPr>
            <p:nvPr/>
          </p:nvPicPr>
          <p:blipFill>
            <a:blip r:embed="rId27" cstate="print">
              <a:extLst>
                <a:ext uri="{28A0092B-C50C-407E-A947-70E740481C1C}">
                  <a14:useLocalDpi xmlns="" xmlns:a14="http://schemas.microsoft.com/office/drawing/2010/main"/>
                </a:ext>
              </a:extLst>
            </a:blip>
            <a:srcRect/>
            <a:stretch>
              <a:fillRect/>
            </a:stretch>
          </p:blipFill>
          <p:spPr bwMode="auto">
            <a:xfrm>
              <a:off x="4711950" y="6424613"/>
              <a:ext cx="1800225"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58" name="Picture 34" descr="C:\Documents and Settings\TGORROD.CENTRAL\Local Settings\Temporary Internet Files\Content.IE5\KLQQ7ZI8\MC900233461[1].wmf"/>
            <p:cNvPicPr>
              <a:picLocks noChangeAspect="1" noChangeArrowheads="1"/>
            </p:cNvPicPr>
            <p:nvPr/>
          </p:nvPicPr>
          <p:blipFill>
            <a:blip r:embed="rId28" cstate="screen">
              <a:extLst>
                <a:ext uri="{28A0092B-C50C-407E-A947-70E740481C1C}">
                  <a14:useLocalDpi xmlns="" xmlns:a14="http://schemas.microsoft.com/office/drawing/2010/main"/>
                </a:ext>
              </a:extLst>
            </a:blip>
            <a:srcRect/>
            <a:stretch>
              <a:fillRect/>
            </a:stretch>
          </p:blipFill>
          <p:spPr bwMode="auto">
            <a:xfrm>
              <a:off x="5154591" y="5587159"/>
              <a:ext cx="879348" cy="913398"/>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6" name="Discrimination"/>
          <p:cNvGrpSpPr/>
          <p:nvPr/>
        </p:nvGrpSpPr>
        <p:grpSpPr>
          <a:xfrm>
            <a:off x="2118568" y="1426376"/>
            <a:ext cx="1800225" cy="1518418"/>
            <a:chOff x="7021990" y="1151269"/>
            <a:chExt cx="1800225" cy="1518418"/>
          </a:xfrm>
        </p:grpSpPr>
        <p:pic>
          <p:nvPicPr>
            <p:cNvPr id="1060" name="Picture 36" descr="http://candobetter.net/files/discrimination.jpg"/>
            <p:cNvPicPr>
              <a:picLocks noChangeAspect="1" noChangeArrowheads="1"/>
            </p:cNvPicPr>
            <p:nvPr/>
          </p:nvPicPr>
          <p:blipFill>
            <a:blip r:embed="rId29" cstate="screen">
              <a:extLst>
                <a:ext uri="{28A0092B-C50C-407E-A947-70E740481C1C}">
                  <a14:useLocalDpi xmlns="" xmlns:a14="http://schemas.microsoft.com/office/drawing/2010/main"/>
                </a:ext>
              </a:extLst>
            </a:blip>
            <a:srcRect/>
            <a:stretch>
              <a:fillRect/>
            </a:stretch>
          </p:blipFill>
          <p:spPr bwMode="auto">
            <a:xfrm>
              <a:off x="7240570" y="1151269"/>
              <a:ext cx="1363067" cy="1163656"/>
            </a:xfrm>
            <a:prstGeom prst="rect">
              <a:avLst/>
            </a:prstGeom>
            <a:noFill/>
            <a:extLst>
              <a:ext uri="{909E8E84-426E-40DD-AFC4-6F175D3DCCD1}">
                <a14:hiddenFill xmlns="" xmlns:a14="http://schemas.microsoft.com/office/drawing/2010/main">
                  <a:solidFill>
                    <a:srgbClr val="FFFFFF"/>
                  </a:solidFill>
                </a14:hiddenFill>
              </a:ext>
            </a:extLst>
          </p:spPr>
        </p:pic>
        <p:pic>
          <p:nvPicPr>
            <p:cNvPr id="1063" name="Picture 39"/>
            <p:cNvPicPr>
              <a:picLocks noChangeAspect="1" noChangeArrowheads="1"/>
            </p:cNvPicPr>
            <p:nvPr/>
          </p:nvPicPr>
          <p:blipFill>
            <a:blip r:embed="rId30" cstate="print">
              <a:extLst>
                <a:ext uri="{28A0092B-C50C-407E-A947-70E740481C1C}">
                  <a14:useLocalDpi xmlns="" xmlns:a14="http://schemas.microsoft.com/office/drawing/2010/main"/>
                </a:ext>
              </a:extLst>
            </a:blip>
            <a:srcRect/>
            <a:stretch>
              <a:fillRect/>
            </a:stretch>
          </p:blipFill>
          <p:spPr bwMode="auto">
            <a:xfrm>
              <a:off x="7021990" y="2236300"/>
              <a:ext cx="1800225"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7" name="Sustainability"/>
          <p:cNvGrpSpPr/>
          <p:nvPr/>
        </p:nvGrpSpPr>
        <p:grpSpPr>
          <a:xfrm>
            <a:off x="5769194" y="4105212"/>
            <a:ext cx="1800225" cy="1669477"/>
            <a:chOff x="448617" y="4082902"/>
            <a:chExt cx="1800225" cy="1669477"/>
          </a:xfrm>
        </p:grpSpPr>
        <p:pic>
          <p:nvPicPr>
            <p:cNvPr id="1033" name="Picture 9" descr="C:\Documents and Settings\TGORROD.CENTRAL\Local Settings\Temporary Internet Files\Content.IE5\UNX32M4L\MP900433134[1].jpg"/>
            <p:cNvPicPr>
              <a:picLocks noChangeAspect="1" noChangeArrowheads="1"/>
            </p:cNvPicPr>
            <p:nvPr/>
          </p:nvPicPr>
          <p:blipFill>
            <a:blip r:embed="rId31" cstate="screen">
              <a:extLst>
                <a:ext uri="{28A0092B-C50C-407E-A947-70E740481C1C}">
                  <a14:useLocalDpi xmlns="" xmlns:a14="http://schemas.microsoft.com/office/drawing/2010/main"/>
                </a:ext>
              </a:extLst>
            </a:blip>
            <a:srcRect/>
            <a:stretch>
              <a:fillRect/>
            </a:stretch>
          </p:blipFill>
          <p:spPr bwMode="auto">
            <a:xfrm>
              <a:off x="748895" y="4082902"/>
              <a:ext cx="1199670" cy="1199670"/>
            </a:xfrm>
            <a:prstGeom prst="rect">
              <a:avLst/>
            </a:prstGeom>
            <a:noFill/>
            <a:extLst>
              <a:ext uri="{909E8E84-426E-40DD-AFC4-6F175D3DCCD1}">
                <a14:hiddenFill xmlns="" xmlns:a14="http://schemas.microsoft.com/office/drawing/2010/main">
                  <a:solidFill>
                    <a:srgbClr val="FFFFFF"/>
                  </a:solidFill>
                </a14:hiddenFill>
              </a:ext>
            </a:extLst>
          </p:spPr>
        </p:pic>
        <p:pic>
          <p:nvPicPr>
            <p:cNvPr id="1034" name="Picture 10"/>
            <p:cNvPicPr>
              <a:picLocks noChangeAspect="1" noChangeArrowheads="1"/>
            </p:cNvPicPr>
            <p:nvPr/>
          </p:nvPicPr>
          <p:blipFill>
            <a:blip r:embed="rId32" cstate="print">
              <a:extLst>
                <a:ext uri="{28A0092B-C50C-407E-A947-70E740481C1C}">
                  <a14:useLocalDpi xmlns="" xmlns:a14="http://schemas.microsoft.com/office/drawing/2010/main"/>
                </a:ext>
              </a:extLst>
            </a:blip>
            <a:srcRect/>
            <a:stretch>
              <a:fillRect/>
            </a:stretch>
          </p:blipFill>
          <p:spPr bwMode="auto">
            <a:xfrm>
              <a:off x="448617" y="5318992"/>
              <a:ext cx="1800225"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grpSp>
        <p:nvGrpSpPr>
          <p:cNvPr id="18" name="Instant access"/>
          <p:cNvGrpSpPr/>
          <p:nvPr/>
        </p:nvGrpSpPr>
        <p:grpSpPr>
          <a:xfrm>
            <a:off x="7269142" y="4628704"/>
            <a:ext cx="1800225" cy="1425195"/>
            <a:chOff x="7640468" y="4126058"/>
            <a:chExt cx="1800225" cy="1425195"/>
          </a:xfrm>
        </p:grpSpPr>
        <p:pic>
          <p:nvPicPr>
            <p:cNvPr id="1051" name="Picture 27"/>
            <p:cNvPicPr>
              <a:picLocks noChangeAspect="1" noChangeArrowheads="1"/>
            </p:cNvPicPr>
            <p:nvPr/>
          </p:nvPicPr>
          <p:blipFill>
            <a:blip r:embed="rId33" cstate="print">
              <a:extLst>
                <a:ext uri="{28A0092B-C50C-407E-A947-70E740481C1C}">
                  <a14:useLocalDpi xmlns="" xmlns:a14="http://schemas.microsoft.com/office/drawing/2010/main"/>
                </a:ext>
              </a:extLst>
            </a:blip>
            <a:srcRect/>
            <a:stretch>
              <a:fillRect/>
            </a:stretch>
          </p:blipFill>
          <p:spPr bwMode="auto">
            <a:xfrm>
              <a:off x="7640468" y="5117866"/>
              <a:ext cx="1800225"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50" name="Picture 26" descr="C:\Documents and Settings\TGORROD.CENTRAL\Local Settings\Temporary Internet Files\Content.IE5\ISKEZVAJ\MC910216405[1].png"/>
            <p:cNvPicPr>
              <a:picLocks noChangeAspect="1" noChangeArrowheads="1"/>
            </p:cNvPicPr>
            <p:nvPr/>
          </p:nvPicPr>
          <p:blipFill>
            <a:blip r:embed="rId34" cstate="screen">
              <a:extLst>
                <a:ext uri="{28A0092B-C50C-407E-A947-70E740481C1C}">
                  <a14:useLocalDpi xmlns="" xmlns:a14="http://schemas.microsoft.com/office/drawing/2010/main"/>
                </a:ext>
              </a:extLst>
            </a:blip>
            <a:srcRect/>
            <a:stretch>
              <a:fillRect/>
            </a:stretch>
          </p:blipFill>
          <p:spPr bwMode="auto">
            <a:xfrm>
              <a:off x="7882725" y="4126058"/>
              <a:ext cx="1315713" cy="1146222"/>
            </a:xfrm>
            <a:prstGeom prst="rect">
              <a:avLst/>
            </a:prstGeom>
            <a:noFill/>
            <a:extLst>
              <a:ext uri="{909E8E84-426E-40DD-AFC4-6F175D3DCCD1}">
                <a14:hiddenFill xmlns="" xmlns:a14="http://schemas.microsoft.com/office/drawing/2010/main">
                  <a:solidFill>
                    <a:srgbClr val="FFFFFF"/>
                  </a:solidFill>
                </a14:hiddenFill>
              </a:ext>
            </a:extLst>
          </p:spPr>
        </p:pic>
      </p:grpSp>
      <p:grpSp>
        <p:nvGrpSpPr>
          <p:cNvPr id="19" name="Personalisation"/>
          <p:cNvGrpSpPr/>
          <p:nvPr/>
        </p:nvGrpSpPr>
        <p:grpSpPr>
          <a:xfrm>
            <a:off x="383405" y="824330"/>
            <a:ext cx="1592263" cy="1215773"/>
            <a:chOff x="383405" y="792431"/>
            <a:chExt cx="1592263" cy="1215773"/>
          </a:xfrm>
        </p:grpSpPr>
        <p:pic>
          <p:nvPicPr>
            <p:cNvPr id="53" name="Picture 2" descr="C:\Documents and Settings\TGORROD.CENTRAL\Local Settings\Temporary Internet Files\Content.IE5\C91EFTK3\MC900056911[1].wmf"/>
            <p:cNvPicPr>
              <a:picLocks noChangeAspect="1" noChangeArrowheads="1"/>
            </p:cNvPicPr>
            <p:nvPr/>
          </p:nvPicPr>
          <p:blipFill>
            <a:blip r:embed="rId35" cstate="screen">
              <a:extLst>
                <a:ext uri="{28A0092B-C50C-407E-A947-70E740481C1C}">
                  <a14:useLocalDpi xmlns="" xmlns:a14="http://schemas.microsoft.com/office/drawing/2010/main"/>
                </a:ext>
              </a:extLst>
            </a:blip>
            <a:srcRect/>
            <a:stretch>
              <a:fillRect/>
            </a:stretch>
          </p:blipFill>
          <p:spPr bwMode="auto">
            <a:xfrm>
              <a:off x="491626" y="792431"/>
              <a:ext cx="1408362" cy="1035994"/>
            </a:xfrm>
            <a:prstGeom prst="rect">
              <a:avLst/>
            </a:prstGeom>
            <a:noFill/>
            <a:extLst>
              <a:ext uri="{909E8E84-426E-40DD-AFC4-6F175D3DCCD1}">
                <a14:hiddenFill xmlns="" xmlns:a14="http://schemas.microsoft.com/office/drawing/2010/main">
                  <a:solidFill>
                    <a:srgbClr val="FFFFFF"/>
                  </a:solidFill>
                </a14:hiddenFill>
              </a:ext>
            </a:extLst>
          </p:spPr>
        </p:pic>
        <p:pic>
          <p:nvPicPr>
            <p:cNvPr id="54" name="Picture 3"/>
            <p:cNvPicPr>
              <a:picLocks noChangeAspect="1" noChangeArrowheads="1"/>
            </p:cNvPicPr>
            <p:nvPr/>
          </p:nvPicPr>
          <p:blipFill>
            <a:blip r:embed="rId36" cstate="print">
              <a:extLst>
                <a:ext uri="{28A0092B-C50C-407E-A947-70E740481C1C}">
                  <a14:useLocalDpi xmlns="" xmlns:a14="http://schemas.microsoft.com/office/drawing/2010/main"/>
                </a:ext>
              </a:extLst>
            </a:blip>
            <a:srcRect/>
            <a:stretch>
              <a:fillRect/>
            </a:stretch>
          </p:blipFill>
          <p:spPr bwMode="auto">
            <a:xfrm>
              <a:off x="383405" y="1574817"/>
              <a:ext cx="1592263" cy="4333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sp>
        <p:nvSpPr>
          <p:cNvPr id="58" name="Text Placeholder 57"/>
          <p:cNvSpPr>
            <a:spLocks noGrp="1"/>
          </p:cNvSpPr>
          <p:nvPr>
            <p:ph type="body" sz="quarter" idx="10"/>
          </p:nvPr>
        </p:nvSpPr>
        <p:spPr/>
        <p:txBody>
          <a:bodyPr/>
          <a:lstStyle/>
          <a:p>
            <a:endParaRPr lang="en-AU" dirty="0"/>
          </a:p>
        </p:txBody>
      </p:sp>
    </p:spTree>
    <p:extLst>
      <p:ext uri="{BB962C8B-B14F-4D97-AF65-F5344CB8AC3E}">
        <p14:creationId xmlns="" xmlns:p14="http://schemas.microsoft.com/office/powerpoint/2010/main" val="9565365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150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2000"/>
                            </p:stCondLst>
                            <p:childTnLst>
                              <p:par>
                                <p:cTn id="9" presetID="10" presetClass="entr" presetSubtype="0" fill="hold" nodeType="afterEffect">
                                  <p:stCondLst>
                                    <p:cond delay="15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4000"/>
                            </p:stCondLst>
                            <p:childTnLst>
                              <p:par>
                                <p:cTn id="13" presetID="10" presetClass="entr" presetSubtype="0" fill="hold" nodeType="afterEffect">
                                  <p:stCondLst>
                                    <p:cond delay="150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par>
                          <p:cTn id="16" fill="hold">
                            <p:stCondLst>
                              <p:cond delay="6000"/>
                            </p:stCondLst>
                            <p:childTnLst>
                              <p:par>
                                <p:cTn id="17" presetID="10" presetClass="entr" presetSubtype="0" fill="hold" nodeType="afterEffect">
                                  <p:stCondLst>
                                    <p:cond delay="15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8000"/>
                            </p:stCondLst>
                            <p:childTnLst>
                              <p:par>
                                <p:cTn id="21" presetID="10" presetClass="entr" presetSubtype="0" fill="hold" nodeType="afterEffect">
                                  <p:stCondLst>
                                    <p:cond delay="150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par>
                          <p:cTn id="24" fill="hold">
                            <p:stCondLst>
                              <p:cond delay="10000"/>
                            </p:stCondLst>
                            <p:childTnLst>
                              <p:par>
                                <p:cTn id="25" presetID="10" presetClass="entr" presetSubtype="0" fill="hold" nodeType="afterEffect">
                                  <p:stCondLst>
                                    <p:cond delay="150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xit" presetSubtype="0" fill="hold" nodeType="withEffect">
                                  <p:stCondLst>
                                    <p:cond delay="0"/>
                                  </p:stCondLst>
                                  <p:childTnLst>
                                    <p:animEffect transition="out" filter="fade">
                                      <p:cBhvr>
                                        <p:cTn id="29" dur="500"/>
                                        <p:tgtEl>
                                          <p:spTgt spid="12"/>
                                        </p:tgtEl>
                                      </p:cBhvr>
                                    </p:animEffect>
                                    <p:set>
                                      <p:cBhvr>
                                        <p:cTn id="30" dur="1" fill="hold">
                                          <p:stCondLst>
                                            <p:cond delay="499"/>
                                          </p:stCondLst>
                                        </p:cTn>
                                        <p:tgtEl>
                                          <p:spTgt spid="12"/>
                                        </p:tgtEl>
                                        <p:attrNameLst>
                                          <p:attrName>style.visibility</p:attrName>
                                        </p:attrNameLst>
                                      </p:cBhvr>
                                      <p:to>
                                        <p:strVal val="hidden"/>
                                      </p:to>
                                    </p:set>
                                  </p:childTnLst>
                                </p:cTn>
                              </p:par>
                            </p:childTnLst>
                          </p:cTn>
                        </p:par>
                        <p:par>
                          <p:cTn id="31" fill="hold">
                            <p:stCondLst>
                              <p:cond delay="12000"/>
                            </p:stCondLst>
                            <p:childTnLst>
                              <p:par>
                                <p:cTn id="32" presetID="10" presetClass="entr" presetSubtype="0" fill="hold" nodeType="afterEffect">
                                  <p:stCondLst>
                                    <p:cond delay="150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0" presetClass="exit" presetSubtype="0" fill="hold" nodeType="withEffect">
                                  <p:stCondLst>
                                    <p:cond delay="0"/>
                                  </p:stCondLst>
                                  <p:childTnLst>
                                    <p:animEffect transition="out" filter="fade">
                                      <p:cBhvr>
                                        <p:cTn id="36" dur="500"/>
                                        <p:tgtEl>
                                          <p:spTgt spid="9"/>
                                        </p:tgtEl>
                                      </p:cBhvr>
                                    </p:animEffect>
                                    <p:set>
                                      <p:cBhvr>
                                        <p:cTn id="37" dur="1" fill="hold">
                                          <p:stCondLst>
                                            <p:cond delay="499"/>
                                          </p:stCondLst>
                                        </p:cTn>
                                        <p:tgtEl>
                                          <p:spTgt spid="9"/>
                                        </p:tgtEl>
                                        <p:attrNameLst>
                                          <p:attrName>style.visibility</p:attrName>
                                        </p:attrNameLst>
                                      </p:cBhvr>
                                      <p:to>
                                        <p:strVal val="hidden"/>
                                      </p:to>
                                    </p:set>
                                  </p:childTnLst>
                                </p:cTn>
                              </p:par>
                            </p:childTnLst>
                          </p:cTn>
                        </p:par>
                        <p:par>
                          <p:cTn id="38" fill="hold">
                            <p:stCondLst>
                              <p:cond delay="14000"/>
                            </p:stCondLst>
                            <p:childTnLst>
                              <p:par>
                                <p:cTn id="39" presetID="10" presetClass="entr" presetSubtype="0" fill="hold" nodeType="afterEffect">
                                  <p:stCondLst>
                                    <p:cond delay="150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xit" presetSubtype="0" fill="hold" nodeType="withEffect">
                                  <p:stCondLst>
                                    <p:cond delay="0"/>
                                  </p:stCondLst>
                                  <p:childTnLst>
                                    <p:animEffect transition="out" filter="fade">
                                      <p:cBhvr>
                                        <p:cTn id="43" dur="500"/>
                                        <p:tgtEl>
                                          <p:spTgt spid="16"/>
                                        </p:tgtEl>
                                      </p:cBhvr>
                                    </p:animEffect>
                                    <p:set>
                                      <p:cBhvr>
                                        <p:cTn id="44" dur="1" fill="hold">
                                          <p:stCondLst>
                                            <p:cond delay="499"/>
                                          </p:stCondLst>
                                        </p:cTn>
                                        <p:tgtEl>
                                          <p:spTgt spid="16"/>
                                        </p:tgtEl>
                                        <p:attrNameLst>
                                          <p:attrName>style.visibility</p:attrName>
                                        </p:attrNameLst>
                                      </p:cBhvr>
                                      <p:to>
                                        <p:strVal val="hidden"/>
                                      </p:to>
                                    </p:set>
                                  </p:childTnLst>
                                </p:cTn>
                              </p:par>
                            </p:childTnLst>
                          </p:cTn>
                        </p:par>
                        <p:par>
                          <p:cTn id="45" fill="hold">
                            <p:stCondLst>
                              <p:cond delay="16000"/>
                            </p:stCondLst>
                            <p:childTnLst>
                              <p:par>
                                <p:cTn id="46" presetID="10" presetClass="entr" presetSubtype="0" fill="hold" nodeType="afterEffect">
                                  <p:stCondLst>
                                    <p:cond delay="1500"/>
                                  </p:stCondLst>
                                  <p:childTnLst>
                                    <p:set>
                                      <p:cBhvr>
                                        <p:cTn id="47" dur="1" fill="hold">
                                          <p:stCondLst>
                                            <p:cond delay="0"/>
                                          </p:stCondLst>
                                        </p:cTn>
                                        <p:tgtEl>
                                          <p:spTgt spid="2"/>
                                        </p:tgtEl>
                                        <p:attrNameLst>
                                          <p:attrName>style.visibility</p:attrName>
                                        </p:attrNameLst>
                                      </p:cBhvr>
                                      <p:to>
                                        <p:strVal val="visible"/>
                                      </p:to>
                                    </p:set>
                                    <p:animEffect transition="in" filter="fade">
                                      <p:cBhvr>
                                        <p:cTn id="48" dur="500"/>
                                        <p:tgtEl>
                                          <p:spTgt spid="2"/>
                                        </p:tgtEl>
                                      </p:cBhvr>
                                    </p:animEffect>
                                  </p:childTnLst>
                                </p:cTn>
                              </p:par>
                              <p:par>
                                <p:cTn id="49" presetID="10" presetClass="exit" presetSubtype="0" fill="hold" nodeType="withEffect">
                                  <p:stCondLst>
                                    <p:cond delay="0"/>
                                  </p:stCondLst>
                                  <p:childTnLst>
                                    <p:animEffect transition="out" filter="fade">
                                      <p:cBhvr>
                                        <p:cTn id="50" dur="500"/>
                                        <p:tgtEl>
                                          <p:spTgt spid="17"/>
                                        </p:tgtEl>
                                      </p:cBhvr>
                                    </p:animEffect>
                                    <p:set>
                                      <p:cBhvr>
                                        <p:cTn id="51" dur="1" fill="hold">
                                          <p:stCondLst>
                                            <p:cond delay="499"/>
                                          </p:stCondLst>
                                        </p:cTn>
                                        <p:tgtEl>
                                          <p:spTgt spid="17"/>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500"/>
                                        <p:tgtEl>
                                          <p:spTgt spid="3"/>
                                        </p:tgtEl>
                                      </p:cBhvr>
                                    </p:animEffect>
                                  </p:childTnLst>
                                </p:cTn>
                              </p:par>
                              <p:par>
                                <p:cTn id="57" presetID="10" presetClass="exit" presetSubtype="0" fill="hold" nodeType="withEffect">
                                  <p:stCondLst>
                                    <p:cond delay="0"/>
                                  </p:stCondLst>
                                  <p:childTnLst>
                                    <p:animEffect transition="out" filter="fade">
                                      <p:cBhvr>
                                        <p:cTn id="58" dur="500"/>
                                        <p:tgtEl>
                                          <p:spTgt spid="13"/>
                                        </p:tgtEl>
                                      </p:cBhvr>
                                    </p:animEffect>
                                    <p:set>
                                      <p:cBhvr>
                                        <p:cTn id="59" dur="1" fill="hold">
                                          <p:stCondLst>
                                            <p:cond delay="499"/>
                                          </p:stCondLst>
                                        </p:cTn>
                                        <p:tgtEl>
                                          <p:spTgt spid="13"/>
                                        </p:tgtEl>
                                        <p:attrNameLst>
                                          <p:attrName>style.visibility</p:attrName>
                                        </p:attrNameLst>
                                      </p:cBhvr>
                                      <p:to>
                                        <p:strVal val="hidden"/>
                                      </p:to>
                                    </p:set>
                                  </p:childTnLst>
                                </p:cTn>
                              </p:par>
                            </p:childTnLst>
                          </p:cTn>
                        </p:par>
                        <p:par>
                          <p:cTn id="60" fill="hold">
                            <p:stCondLst>
                              <p:cond delay="500"/>
                            </p:stCondLst>
                            <p:childTnLst>
                              <p:par>
                                <p:cTn id="61" presetID="10" presetClass="entr" presetSubtype="0" fill="hold" nodeType="afterEffect">
                                  <p:stCondLst>
                                    <p:cond delay="1500"/>
                                  </p:stCondLst>
                                  <p:childTnLst>
                                    <p:set>
                                      <p:cBhvr>
                                        <p:cTn id="62" dur="1" fill="hold">
                                          <p:stCondLst>
                                            <p:cond delay="0"/>
                                          </p:stCondLst>
                                        </p:cTn>
                                        <p:tgtEl>
                                          <p:spTgt spid="11"/>
                                        </p:tgtEl>
                                        <p:attrNameLst>
                                          <p:attrName>style.visibility</p:attrName>
                                        </p:attrNameLst>
                                      </p:cBhvr>
                                      <p:to>
                                        <p:strVal val="visible"/>
                                      </p:to>
                                    </p:set>
                                    <p:animEffect transition="in" filter="fade">
                                      <p:cBhvr>
                                        <p:cTn id="63" dur="500"/>
                                        <p:tgtEl>
                                          <p:spTgt spid="11"/>
                                        </p:tgtEl>
                                      </p:cBhvr>
                                    </p:animEffect>
                                  </p:childTnLst>
                                </p:cTn>
                              </p:par>
                              <p:par>
                                <p:cTn id="64" presetID="10" presetClass="exit" presetSubtype="0" fill="hold" nodeType="withEffect">
                                  <p:stCondLst>
                                    <p:cond delay="0"/>
                                  </p:stCondLst>
                                  <p:childTnLst>
                                    <p:animEffect transition="out" filter="fade">
                                      <p:cBhvr>
                                        <p:cTn id="65" dur="500"/>
                                        <p:tgtEl>
                                          <p:spTgt spid="15"/>
                                        </p:tgtEl>
                                      </p:cBhvr>
                                    </p:animEffect>
                                    <p:set>
                                      <p:cBhvr>
                                        <p:cTn id="66" dur="1" fill="hold">
                                          <p:stCondLst>
                                            <p:cond delay="499"/>
                                          </p:stCondLst>
                                        </p:cTn>
                                        <p:tgtEl>
                                          <p:spTgt spid="15"/>
                                        </p:tgtEl>
                                        <p:attrNameLst>
                                          <p:attrName>style.visibility</p:attrName>
                                        </p:attrNameLst>
                                      </p:cBhvr>
                                      <p:to>
                                        <p:strVal val="hidden"/>
                                      </p:to>
                                    </p:set>
                                  </p:childTnLst>
                                </p:cTn>
                              </p:par>
                            </p:childTnLst>
                          </p:cTn>
                        </p:par>
                        <p:par>
                          <p:cTn id="67" fill="hold">
                            <p:stCondLst>
                              <p:cond delay="2500"/>
                            </p:stCondLst>
                            <p:childTnLst>
                              <p:par>
                                <p:cTn id="68" presetID="10" presetClass="entr" presetSubtype="0" fill="hold" nodeType="afterEffect">
                                  <p:stCondLst>
                                    <p:cond delay="1500"/>
                                  </p:stCondLst>
                                  <p:childTnLst>
                                    <p:set>
                                      <p:cBhvr>
                                        <p:cTn id="69" dur="1" fill="hold">
                                          <p:stCondLst>
                                            <p:cond delay="0"/>
                                          </p:stCondLst>
                                        </p:cTn>
                                        <p:tgtEl>
                                          <p:spTgt spid="14"/>
                                        </p:tgtEl>
                                        <p:attrNameLst>
                                          <p:attrName>style.visibility</p:attrName>
                                        </p:attrNameLst>
                                      </p:cBhvr>
                                      <p:to>
                                        <p:strVal val="visible"/>
                                      </p:to>
                                    </p:set>
                                    <p:animEffect transition="in" filter="fade">
                                      <p:cBhvr>
                                        <p:cTn id="70" dur="500"/>
                                        <p:tgtEl>
                                          <p:spTgt spid="14"/>
                                        </p:tgtEl>
                                      </p:cBhvr>
                                    </p:animEffect>
                                  </p:childTnLst>
                                </p:cTn>
                              </p:par>
                              <p:par>
                                <p:cTn id="71" presetID="10" presetClass="exit" presetSubtype="0" fill="hold" nodeType="withEffect">
                                  <p:stCondLst>
                                    <p:cond delay="0"/>
                                  </p:stCondLst>
                                  <p:childTnLst>
                                    <p:animEffect transition="out" filter="fade">
                                      <p:cBhvr>
                                        <p:cTn id="72" dur="500"/>
                                        <p:tgtEl>
                                          <p:spTgt spid="10"/>
                                        </p:tgtEl>
                                      </p:cBhvr>
                                    </p:animEffect>
                                    <p:set>
                                      <p:cBhvr>
                                        <p:cTn id="73" dur="1" fill="hold">
                                          <p:stCondLst>
                                            <p:cond delay="499"/>
                                          </p:stCondLst>
                                        </p:cTn>
                                        <p:tgtEl>
                                          <p:spTgt spid="10"/>
                                        </p:tgtEl>
                                        <p:attrNameLst>
                                          <p:attrName>style.visibility</p:attrName>
                                        </p:attrNameLst>
                                      </p:cBhvr>
                                      <p:to>
                                        <p:strVal val="hidden"/>
                                      </p:to>
                                    </p:set>
                                  </p:childTnLst>
                                </p:cTn>
                              </p:par>
                            </p:childTnLst>
                          </p:cTn>
                        </p:par>
                        <p:par>
                          <p:cTn id="74" fill="hold">
                            <p:stCondLst>
                              <p:cond delay="4500"/>
                            </p:stCondLst>
                            <p:childTnLst>
                              <p:par>
                                <p:cTn id="75" presetID="10" presetClass="entr" presetSubtype="0" fill="hold" nodeType="afterEffect">
                                  <p:stCondLst>
                                    <p:cond delay="150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500"/>
                                        <p:tgtEl>
                                          <p:spTgt spid="7"/>
                                        </p:tgtEl>
                                      </p:cBhvr>
                                    </p:animEffect>
                                  </p:childTnLst>
                                </p:cTn>
                              </p:par>
                              <p:par>
                                <p:cTn id="78" presetID="10" presetClass="exit" presetSubtype="0" fill="hold" nodeType="withEffect">
                                  <p:stCondLst>
                                    <p:cond delay="0"/>
                                  </p:stCondLst>
                                  <p:childTnLst>
                                    <p:animEffect transition="out" filter="fade">
                                      <p:cBhvr>
                                        <p:cTn id="79" dur="500"/>
                                        <p:tgtEl>
                                          <p:spTgt spid="18"/>
                                        </p:tgtEl>
                                      </p:cBhvr>
                                    </p:animEffect>
                                    <p:set>
                                      <p:cBhvr>
                                        <p:cTn id="80" dur="1" fill="hold">
                                          <p:stCondLst>
                                            <p:cond delay="499"/>
                                          </p:stCondLst>
                                        </p:cTn>
                                        <p:tgtEl>
                                          <p:spTgt spid="18"/>
                                        </p:tgtEl>
                                        <p:attrNameLst>
                                          <p:attrName>style.visibility</p:attrName>
                                        </p:attrNameLst>
                                      </p:cBhvr>
                                      <p:to>
                                        <p:strVal val="hidden"/>
                                      </p:to>
                                    </p:set>
                                  </p:childTnLst>
                                </p:cTn>
                              </p:par>
                            </p:childTnLst>
                          </p:cTn>
                        </p:par>
                        <p:par>
                          <p:cTn id="81" fill="hold">
                            <p:stCondLst>
                              <p:cond delay="6500"/>
                            </p:stCondLst>
                            <p:childTnLst>
                              <p:par>
                                <p:cTn id="82" presetID="10" presetClass="entr" presetSubtype="0" fill="hold" nodeType="afterEffect">
                                  <p:stCondLst>
                                    <p:cond delay="1500"/>
                                  </p:stCondLst>
                                  <p:childTnLst>
                                    <p:set>
                                      <p:cBhvr>
                                        <p:cTn id="83" dur="1" fill="hold">
                                          <p:stCondLst>
                                            <p:cond delay="0"/>
                                          </p:stCondLst>
                                        </p:cTn>
                                        <p:tgtEl>
                                          <p:spTgt spid="8"/>
                                        </p:tgtEl>
                                        <p:attrNameLst>
                                          <p:attrName>style.visibility</p:attrName>
                                        </p:attrNameLst>
                                      </p:cBhvr>
                                      <p:to>
                                        <p:strVal val="visible"/>
                                      </p:to>
                                    </p:set>
                                    <p:animEffect transition="in" filter="fade">
                                      <p:cBhvr>
                                        <p:cTn id="84" dur="500"/>
                                        <p:tgtEl>
                                          <p:spTgt spid="8"/>
                                        </p:tgtEl>
                                      </p:cBhvr>
                                    </p:animEffect>
                                  </p:childTnLst>
                                </p:cTn>
                              </p:par>
                              <p:par>
                                <p:cTn id="85" presetID="10" presetClass="exit" presetSubtype="0" fill="hold" nodeType="withEffect">
                                  <p:stCondLst>
                                    <p:cond delay="0"/>
                                  </p:stCondLst>
                                  <p:childTnLst>
                                    <p:animEffect transition="out" filter="fade">
                                      <p:cBhvr>
                                        <p:cTn id="86" dur="500"/>
                                        <p:tgtEl>
                                          <p:spTgt spid="2"/>
                                        </p:tgtEl>
                                      </p:cBhvr>
                                    </p:animEffect>
                                    <p:set>
                                      <p:cBhvr>
                                        <p:cTn id="87" dur="1" fill="hold">
                                          <p:stCondLst>
                                            <p:cond delay="499"/>
                                          </p:stCondLst>
                                        </p:cTn>
                                        <p:tgtEl>
                                          <p:spTgt spid="2"/>
                                        </p:tgtEl>
                                        <p:attrNameLst>
                                          <p:attrName>style.visibility</p:attrName>
                                        </p:attrNameLst>
                                      </p:cBhvr>
                                      <p:to>
                                        <p:strVal val="hidden"/>
                                      </p:to>
                                    </p:set>
                                  </p:childTnLst>
                                </p:cTn>
                              </p:par>
                            </p:childTnLst>
                          </p:cTn>
                        </p:par>
                        <p:par>
                          <p:cTn id="88" fill="hold">
                            <p:stCondLst>
                              <p:cond delay="8500"/>
                            </p:stCondLst>
                            <p:childTnLst>
                              <p:par>
                                <p:cTn id="89" presetID="10" presetClass="entr" presetSubtype="0" fill="hold" nodeType="afterEffect">
                                  <p:stCondLst>
                                    <p:cond delay="1500"/>
                                  </p:stCondLst>
                                  <p:childTnLst>
                                    <p:set>
                                      <p:cBhvr>
                                        <p:cTn id="90" dur="1" fill="hold">
                                          <p:stCondLst>
                                            <p:cond delay="0"/>
                                          </p:stCondLst>
                                        </p:cTn>
                                        <p:tgtEl>
                                          <p:spTgt spid="6"/>
                                        </p:tgtEl>
                                        <p:attrNameLst>
                                          <p:attrName>style.visibility</p:attrName>
                                        </p:attrNameLst>
                                      </p:cBhvr>
                                      <p:to>
                                        <p:strVal val="visible"/>
                                      </p:to>
                                    </p:set>
                                    <p:animEffect transition="in" filter="fade">
                                      <p:cBhvr>
                                        <p:cTn id="91" dur="500"/>
                                        <p:tgtEl>
                                          <p:spTgt spid="6"/>
                                        </p:tgtEl>
                                      </p:cBhvr>
                                    </p:animEffect>
                                  </p:childTnLst>
                                </p:cTn>
                              </p:par>
                              <p:par>
                                <p:cTn id="92" presetID="10" presetClass="exit" presetSubtype="0" fill="hold" nodeType="withEffect">
                                  <p:stCondLst>
                                    <p:cond delay="0"/>
                                  </p:stCondLst>
                                  <p:childTnLst>
                                    <p:animEffect transition="out" filter="fade">
                                      <p:cBhvr>
                                        <p:cTn id="93" dur="500"/>
                                        <p:tgtEl>
                                          <p:spTgt spid="3"/>
                                        </p:tgtEl>
                                      </p:cBhvr>
                                    </p:animEffect>
                                    <p:set>
                                      <p:cBhvr>
                                        <p:cTn id="94" dur="1" fill="hold">
                                          <p:stCondLst>
                                            <p:cond delay="499"/>
                                          </p:stCondLst>
                                        </p:cTn>
                                        <p:tgtEl>
                                          <p:spTgt spid="3"/>
                                        </p:tgtEl>
                                        <p:attrNameLst>
                                          <p:attrName>style.visibility</p:attrName>
                                        </p:attrNameLst>
                                      </p:cBhvr>
                                      <p:to>
                                        <p:strVal val="hidden"/>
                                      </p:to>
                                    </p:set>
                                  </p:childTnLst>
                                </p:cTn>
                              </p:par>
                            </p:childTnLst>
                          </p:cTn>
                        </p:par>
                        <p:par>
                          <p:cTn id="95" fill="hold">
                            <p:stCondLst>
                              <p:cond delay="10500"/>
                            </p:stCondLst>
                            <p:childTnLst>
                              <p:par>
                                <p:cTn id="96" presetID="10" presetClass="entr" presetSubtype="0" fill="hold" nodeType="afterEffect">
                                  <p:stCondLst>
                                    <p:cond delay="1500"/>
                                  </p:stCondLst>
                                  <p:childTnLst>
                                    <p:set>
                                      <p:cBhvr>
                                        <p:cTn id="97" dur="1" fill="hold">
                                          <p:stCondLst>
                                            <p:cond delay="0"/>
                                          </p:stCondLst>
                                        </p:cTn>
                                        <p:tgtEl>
                                          <p:spTgt spid="19"/>
                                        </p:tgtEl>
                                        <p:attrNameLst>
                                          <p:attrName>style.visibility</p:attrName>
                                        </p:attrNameLst>
                                      </p:cBhvr>
                                      <p:to>
                                        <p:strVal val="visible"/>
                                      </p:to>
                                    </p:set>
                                    <p:animEffect transition="in" filter="fade">
                                      <p:cBhvr>
                                        <p:cTn id="98" dur="500"/>
                                        <p:tgtEl>
                                          <p:spTgt spid="19"/>
                                        </p:tgtEl>
                                      </p:cBhvr>
                                    </p:animEffect>
                                  </p:childTnLst>
                                </p:cTn>
                              </p:par>
                            </p:childTnLst>
                          </p:cTn>
                        </p:par>
                        <p:par>
                          <p:cTn id="99" fill="hold">
                            <p:stCondLst>
                              <p:cond delay="12500"/>
                            </p:stCondLst>
                            <p:childTnLst>
                              <p:par>
                                <p:cTn id="100" presetID="10" presetClass="exit" presetSubtype="0" fill="hold" nodeType="afterEffect">
                                  <p:stCondLst>
                                    <p:cond delay="0"/>
                                  </p:stCondLst>
                                  <p:childTnLst>
                                    <p:animEffect transition="out" filter="fade">
                                      <p:cBhvr>
                                        <p:cTn id="101" dur="500"/>
                                        <p:tgtEl>
                                          <p:spTgt spid="11"/>
                                        </p:tgtEl>
                                      </p:cBhvr>
                                    </p:animEffect>
                                    <p:set>
                                      <p:cBhvr>
                                        <p:cTn id="102" dur="1" fill="hold">
                                          <p:stCondLst>
                                            <p:cond delay="499"/>
                                          </p:stCondLst>
                                        </p:cTn>
                                        <p:tgtEl>
                                          <p:spTgt spid="11"/>
                                        </p:tgtEl>
                                        <p:attrNameLst>
                                          <p:attrName>style.visibility</p:attrName>
                                        </p:attrNameLst>
                                      </p:cBhvr>
                                      <p:to>
                                        <p:strVal val="hidden"/>
                                      </p:to>
                                    </p:set>
                                  </p:childTnLst>
                                </p:cTn>
                              </p:par>
                            </p:childTnLst>
                          </p:cTn>
                        </p:par>
                        <p:par>
                          <p:cTn id="103" fill="hold">
                            <p:stCondLst>
                              <p:cond delay="13000"/>
                            </p:stCondLst>
                            <p:childTnLst>
                              <p:par>
                                <p:cTn id="104" presetID="10" presetClass="exit" presetSubtype="0" fill="hold" nodeType="afterEffect">
                                  <p:stCondLst>
                                    <p:cond delay="1000"/>
                                  </p:stCondLst>
                                  <p:childTnLst>
                                    <p:animEffect transition="out" filter="fade">
                                      <p:cBhvr>
                                        <p:cTn id="105" dur="500"/>
                                        <p:tgtEl>
                                          <p:spTgt spid="14"/>
                                        </p:tgtEl>
                                      </p:cBhvr>
                                    </p:animEffect>
                                    <p:set>
                                      <p:cBhvr>
                                        <p:cTn id="106" dur="1" fill="hold">
                                          <p:stCondLst>
                                            <p:cond delay="499"/>
                                          </p:stCondLst>
                                        </p:cTn>
                                        <p:tgtEl>
                                          <p:spTgt spid="14"/>
                                        </p:tgtEl>
                                        <p:attrNameLst>
                                          <p:attrName>style.visibility</p:attrName>
                                        </p:attrNameLst>
                                      </p:cBhvr>
                                      <p:to>
                                        <p:strVal val="hidden"/>
                                      </p:to>
                                    </p:set>
                                  </p:childTnLst>
                                </p:cTn>
                              </p:par>
                            </p:childTnLst>
                          </p:cTn>
                        </p:par>
                        <p:par>
                          <p:cTn id="107" fill="hold">
                            <p:stCondLst>
                              <p:cond delay="14500"/>
                            </p:stCondLst>
                            <p:childTnLst>
                              <p:par>
                                <p:cTn id="108" presetID="10" presetClass="exit" presetSubtype="0" fill="hold" nodeType="afterEffect">
                                  <p:stCondLst>
                                    <p:cond delay="1000"/>
                                  </p:stCondLst>
                                  <p:childTnLst>
                                    <p:animEffect transition="out" filter="fade">
                                      <p:cBhvr>
                                        <p:cTn id="109" dur="500"/>
                                        <p:tgtEl>
                                          <p:spTgt spid="7"/>
                                        </p:tgtEl>
                                      </p:cBhvr>
                                    </p:animEffect>
                                    <p:set>
                                      <p:cBhvr>
                                        <p:cTn id="110" dur="1" fill="hold">
                                          <p:stCondLst>
                                            <p:cond delay="499"/>
                                          </p:stCondLst>
                                        </p:cTn>
                                        <p:tgtEl>
                                          <p:spTgt spid="7"/>
                                        </p:tgtEl>
                                        <p:attrNameLst>
                                          <p:attrName>style.visibility</p:attrName>
                                        </p:attrNameLst>
                                      </p:cBhvr>
                                      <p:to>
                                        <p:strVal val="hidden"/>
                                      </p:to>
                                    </p:set>
                                  </p:childTnLst>
                                </p:cTn>
                              </p:par>
                            </p:childTnLst>
                          </p:cTn>
                        </p:par>
                        <p:par>
                          <p:cTn id="111" fill="hold">
                            <p:stCondLst>
                              <p:cond delay="16000"/>
                            </p:stCondLst>
                            <p:childTnLst>
                              <p:par>
                                <p:cTn id="112" presetID="10" presetClass="exit" presetSubtype="0" fill="hold" nodeType="afterEffect">
                                  <p:stCondLst>
                                    <p:cond delay="1000"/>
                                  </p:stCondLst>
                                  <p:childTnLst>
                                    <p:animEffect transition="out" filter="fade">
                                      <p:cBhvr>
                                        <p:cTn id="113" dur="500"/>
                                        <p:tgtEl>
                                          <p:spTgt spid="8"/>
                                        </p:tgtEl>
                                      </p:cBhvr>
                                    </p:animEffect>
                                    <p:set>
                                      <p:cBhvr>
                                        <p:cTn id="114" dur="1" fill="hold">
                                          <p:stCondLst>
                                            <p:cond delay="499"/>
                                          </p:stCondLst>
                                        </p:cTn>
                                        <p:tgtEl>
                                          <p:spTgt spid="8"/>
                                        </p:tgtEl>
                                        <p:attrNameLst>
                                          <p:attrName>style.visibility</p:attrName>
                                        </p:attrNameLst>
                                      </p:cBhvr>
                                      <p:to>
                                        <p:strVal val="hidden"/>
                                      </p:to>
                                    </p:set>
                                  </p:childTnLst>
                                </p:cTn>
                              </p:par>
                            </p:childTnLst>
                          </p:cTn>
                        </p:par>
                        <p:par>
                          <p:cTn id="115" fill="hold">
                            <p:stCondLst>
                              <p:cond delay="17500"/>
                            </p:stCondLst>
                            <p:childTnLst>
                              <p:par>
                                <p:cTn id="116" presetID="10" presetClass="exit" presetSubtype="0" fill="hold" nodeType="afterEffect">
                                  <p:stCondLst>
                                    <p:cond delay="1000"/>
                                  </p:stCondLst>
                                  <p:childTnLst>
                                    <p:animEffect transition="out" filter="fade">
                                      <p:cBhvr>
                                        <p:cTn id="117" dur="500"/>
                                        <p:tgtEl>
                                          <p:spTgt spid="6"/>
                                        </p:tgtEl>
                                      </p:cBhvr>
                                    </p:animEffect>
                                    <p:set>
                                      <p:cBhvr>
                                        <p:cTn id="118" dur="1" fill="hold">
                                          <p:stCondLst>
                                            <p:cond delay="499"/>
                                          </p:stCondLst>
                                        </p:cTn>
                                        <p:tgtEl>
                                          <p:spTgt spid="6"/>
                                        </p:tgtEl>
                                        <p:attrNameLst>
                                          <p:attrName>style.visibility</p:attrName>
                                        </p:attrNameLst>
                                      </p:cBhvr>
                                      <p:to>
                                        <p:strVal val="hidden"/>
                                      </p:to>
                                    </p:set>
                                  </p:childTnLst>
                                </p:cTn>
                              </p:par>
                            </p:childTnLst>
                          </p:cTn>
                        </p:par>
                        <p:par>
                          <p:cTn id="119" fill="hold">
                            <p:stCondLst>
                              <p:cond delay="19000"/>
                            </p:stCondLst>
                            <p:childTnLst>
                              <p:par>
                                <p:cTn id="120" presetID="10" presetClass="exit" presetSubtype="0" fill="hold" nodeType="afterEffect">
                                  <p:stCondLst>
                                    <p:cond delay="1000"/>
                                  </p:stCondLst>
                                  <p:childTnLst>
                                    <p:animEffect transition="out" filter="fade">
                                      <p:cBhvr>
                                        <p:cTn id="121" dur="500"/>
                                        <p:tgtEl>
                                          <p:spTgt spid="19"/>
                                        </p:tgtEl>
                                      </p:cBhvr>
                                    </p:animEffect>
                                    <p:set>
                                      <p:cBhvr>
                                        <p:cTn id="12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154626"/>
          </a:xfrm>
        </p:spPr>
        <p:txBody>
          <a:bodyPr/>
          <a:lstStyle/>
          <a:p>
            <a:r>
              <a:rPr lang="en-AU" dirty="0" smtClean="0">
                <a:solidFill>
                  <a:schemeClr val="bg1"/>
                </a:solidFill>
              </a:rPr>
              <a:t/>
            </a:r>
            <a:br>
              <a:rPr lang="en-AU" dirty="0" smtClean="0">
                <a:solidFill>
                  <a:schemeClr val="bg1"/>
                </a:solidFill>
              </a:rPr>
            </a:br>
            <a:r>
              <a:rPr lang="en-AU" dirty="0" smtClean="0">
                <a:solidFill>
                  <a:schemeClr val="bg1"/>
                </a:solidFill>
              </a:rPr>
              <a:t/>
            </a:r>
            <a:br>
              <a:rPr lang="en-AU" dirty="0" smtClean="0">
                <a:solidFill>
                  <a:schemeClr val="bg1"/>
                </a:solidFill>
              </a:rPr>
            </a:br>
            <a:r>
              <a:rPr lang="en-AU" dirty="0" smtClean="0">
                <a:solidFill>
                  <a:schemeClr val="bg1"/>
                </a:solidFill>
              </a:rPr>
              <a:t>What are the challenges for a new syllabus?</a:t>
            </a:r>
            <a:br>
              <a:rPr lang="en-AU" dirty="0" smtClean="0">
                <a:solidFill>
                  <a:schemeClr val="bg1"/>
                </a:solidFill>
              </a:rPr>
            </a:br>
            <a:r>
              <a:rPr lang="en-AU" dirty="0" smtClean="0">
                <a:solidFill>
                  <a:schemeClr val="bg1"/>
                </a:solidFill>
              </a:rPr>
              <a:t>*</a:t>
            </a:r>
            <a:r>
              <a:rPr lang="en-AU" sz="1600" dirty="0" smtClean="0"/>
              <a:t> </a:t>
            </a:r>
            <a:r>
              <a:rPr lang="en-AU" sz="1600" dirty="0" smtClean="0">
                <a:solidFill>
                  <a:schemeClr val="bg1"/>
                </a:solidFill>
                <a:hlinkClick r:id="rId2"/>
              </a:rPr>
              <a:t>http</a:t>
            </a:r>
            <a:r>
              <a:rPr lang="en-AU" sz="1600" u="sng" dirty="0" smtClean="0">
                <a:solidFill>
                  <a:schemeClr val="bg1"/>
                </a:solidFill>
                <a:hlinkClick r:id="rId2"/>
              </a:rPr>
              <a:t> http://</a:t>
            </a:r>
            <a:r>
              <a:rPr lang="en-AU" sz="1600" u="sng" dirty="0" smtClean="0">
                <a:solidFill>
                  <a:schemeClr val="bg1"/>
                </a:solidFill>
                <a:hlinkClick r:id="rId2"/>
              </a:rPr>
              <a:t>www.youtube.com/watch?v=n2BLcv_9apI</a:t>
            </a:r>
            <a:r>
              <a:rPr lang="en-AU" sz="1600" u="sng" dirty="0" smtClean="0">
                <a:solidFill>
                  <a:schemeClr val="bg1"/>
                </a:solidFill>
              </a:rPr>
              <a:t/>
            </a:r>
            <a:br>
              <a:rPr lang="en-AU" sz="1600" u="sng" dirty="0" smtClean="0">
                <a:solidFill>
                  <a:schemeClr val="bg1"/>
                </a:solidFill>
              </a:rPr>
            </a:br>
            <a:r>
              <a:rPr lang="en-AU" sz="1600" u="sng" dirty="0" smtClean="0">
                <a:solidFill>
                  <a:schemeClr val="bg1"/>
                </a:solidFill>
              </a:rPr>
              <a:t/>
            </a:r>
            <a:br>
              <a:rPr lang="en-AU" sz="1600" u="sng" dirty="0" smtClean="0">
                <a:solidFill>
                  <a:schemeClr val="bg1"/>
                </a:solidFill>
              </a:rPr>
            </a:br>
            <a:r>
              <a:rPr lang="en-AU" sz="1600" dirty="0" smtClean="0"/>
              <a:t/>
            </a:r>
            <a:br>
              <a:rPr lang="en-AU" sz="1600" dirty="0" smtClean="0"/>
            </a:br>
            <a:r>
              <a:rPr lang="en-AU" sz="1600" dirty="0" smtClean="0">
                <a:solidFill>
                  <a:schemeClr val="bg1"/>
                </a:solidFill>
              </a:rPr>
              <a:t/>
            </a:r>
            <a:br>
              <a:rPr lang="en-AU" sz="1600" dirty="0" smtClean="0">
                <a:solidFill>
                  <a:schemeClr val="bg1"/>
                </a:solidFill>
              </a:rPr>
            </a:br>
            <a:endParaRPr lang="en-AU" sz="1600" dirty="0">
              <a:solidFill>
                <a:schemeClr val="bg1"/>
              </a:solidFill>
            </a:endParaRP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201&quot;&gt;&lt;property id=&quot;20148&quot; value=&quot;5&quot;/&gt;&lt;property id=&quot;20300&quot; value=&quot;Slide 10 - &amp;quot;Implementation of new syllabuses&amp;quot;&quot;/&gt;&lt;property id=&quot;20307&quot; value=&quot;264&quot;/&gt;&lt;/object&gt;&lt;object type=&quot;3&quot; unique_id=&quot;10210&quot;&gt;&lt;property id=&quot;20148&quot; value=&quot;5&quot;/&gt;&lt;property id=&quot;20300&quot; value=&quot;Slide 8 - &amp;quot;Is this the world our students live in?&amp;quot;&quot;/&gt;&lt;property id=&quot;20307&quot; value=&quot;273&quot;/&gt;&lt;/object&gt;&lt;object type=&quot;3&quot; unique_id=&quot;10212&quot;&gt;&lt;property id=&quot;20148&quot; value=&quot;5&quot;/&gt;&lt;property id=&quot;20300&quot; value=&quot;Slide 11&quot;/&gt;&lt;property id=&quot;20307&quot; value=&quot;275&quot;/&gt;&lt;/object&gt;&lt;object type=&quot;3&quot; unique_id=&quot;10214&quot;&gt;&lt;property id=&quot;20148&quot; value=&quot;5&quot;/&gt;&lt;property id=&quot;20300&quot; value=&quot;Slide 12 - &amp;quot;Learning across the curriculum&amp;quot;&quot;/&gt;&lt;property id=&quot;20307&quot; value=&quot;282&quot;/&gt;&lt;/object&gt;&lt;object type=&quot;3&quot; unique_id=&quot;10220&quot;&gt;&lt;property id=&quot;20148&quot; value=&quot;5&quot;/&gt;&lt;property id=&quot;20300&quot; value=&quot;Slide 13 - &amp;quot;Why do we program?&amp;quot;&quot;/&gt;&lt;property id=&quot;20307&quot; value=&quot;289&quot;/&gt;&lt;/object&gt;&lt;object type=&quot;3&quot; unique_id=&quot;10444&quot;&gt;&lt;property id=&quot;20148&quot; value=&quot;5&quot;/&gt;&lt;property id=&quot;20300&quot; value=&quot;Slide 17 - &amp;quot;How will implementation be funded?&amp;#x0D;&amp;#x0A;&amp;quot;&quot;/&gt;&lt;property id=&quot;20307&quot; value=&quot;307&quot;/&gt;&lt;/object&gt;&lt;object type=&quot;3&quot; unique_id=&quot;10712&quot;&gt;&lt;property id=&quot;20148&quot; value=&quot;5&quot;/&gt;&lt;property id=&quot;20300&quot; value=&quot;Slide 1 - &amp;quot;&amp;#x0D;&amp;#x0A;&amp;#x0D;&amp;#x0A;&amp;#x0D;&amp;#x0A;The Australian Curriculum &amp;#x0D;&amp;#x0A;HSIE and History&amp;#x0D;&amp;#x0A;&amp;#x0D;&amp;#x0A;West Wyalong RSL Club &amp;#x0D;&amp;#x0A;16th July 2012&amp;quot;&quot;/&gt;&lt;property id=&quot;20307&quot; value=&quot;309&quot;/&gt;&lt;/object&gt;&lt;object type=&quot;3&quot; unique_id=&quot;11260&quot;&gt;&lt;property id=&quot;20148&quot; value=&quot;5&quot;/&gt;&lt;property id=&quot;20300&quot; value=&quot;Slide 20 - &amp;quot;Early Stage 1&amp;quot;&quot;/&gt;&lt;property id=&quot;20307&quot; value=&quot;313&quot;/&gt;&lt;/object&gt;&lt;object type=&quot;3&quot; unique_id=&quot;11261&quot;&gt;&lt;property id=&quot;20148&quot; value=&quot;5&quot;/&gt;&lt;property id=&quot;20300&quot; value=&quot;Slide 21 - &amp;quot;Stage 1&amp;quot;&quot;/&gt;&lt;property id=&quot;20307&quot; value=&quot;314&quot;/&gt;&lt;/object&gt;&lt;object type=&quot;3&quot; unique_id=&quot;11262&quot;&gt;&lt;property id=&quot;20148&quot; value=&quot;5&quot;/&gt;&lt;property id=&quot;20300&quot; value=&quot;Slide 22 - &amp;quot;Stage 2&amp;quot;&quot;/&gt;&lt;property id=&quot;20307&quot; value=&quot;315&quot;/&gt;&lt;/object&gt;&lt;object type=&quot;3&quot; unique_id=&quot;11263&quot;&gt;&lt;property id=&quot;20148&quot; value=&quot;5&quot;/&gt;&lt;property id=&quot;20300&quot; value=&quot;Slide 23 - &amp;quot;Stage 3&amp;quot;&quot;/&gt;&lt;property id=&quot;20307&quot; value=&quot;316&quot;/&gt;&lt;/object&gt;&lt;object type=&quot;3&quot; unique_id=&quot;11264&quot;&gt;&lt;property id=&quot;20148&quot; value=&quot;5&quot;/&gt;&lt;property id=&quot;20300&quot; value=&quot;Slide 24 - &amp;quot;Stage 4 - The Ancient World&amp;quot;&quot;/&gt;&lt;property id=&quot;20307&quot; value=&quot;317&quot;/&gt;&lt;/object&gt;&lt;object type=&quot;3&quot; unique_id=&quot;11266&quot;&gt;&lt;property id=&quot;20148&quot; value=&quot;5&quot;/&gt;&lt;property id=&quot;20300&quot; value=&quot;Slide 25 - &amp;quot;Stage 5 - The Making of the Modern World&amp;#x0D;&amp;#x0A;&amp;quot;&quot;/&gt;&lt;property id=&quot;20307&quot; value=&quot;319&quot;/&gt;&lt;/object&gt;&lt;object type=&quot;3&quot; unique_id=&quot;11268&quot;&gt;&lt;property id=&quot;20148&quot; value=&quot;5&quot;/&gt;&lt;property id=&quot;20300&quot; value=&quot;Slide 16 - &amp;quot;&amp;amp;#x09;A Planning Approach&amp;quot;&quot;/&gt;&lt;property id=&quot;20307&quot; value=&quot;322&quot;/&gt;&lt;/object&gt;&lt;object type=&quot;3&quot; unique_id=&quot;11270&quot;&gt;&lt;property id=&quot;20148&quot; value=&quot;5&quot;/&gt;&lt;property id=&quot;20300&quot; value=&quot;Slide 14 - &amp;quot;Preparation&amp;quot;&quot;/&gt;&lt;property id=&quot;20307&quot; value=&quot;321&quot;/&gt;&lt;/object&gt;&lt;object type=&quot;3&quot; unique_id=&quot;11379&quot;&gt;&lt;property id=&quot;20148&quot; value=&quot;5&quot;/&gt;&lt;property id=&quot;20300&quot; value=&quot;Slide 2 - &amp;quot;&amp;amp;#x09;&amp;amp;#x09;  &amp;amp;#x09;PURPOSE&amp;#x0D;&amp;#x0A;&amp;#x0D;&amp;#x0A;&amp;#x0D;&amp;#x0A;To further develop our thoughts about implementing the new syllabus for HSIE.&amp;#x0D;&amp;#x0A;&amp;#x0D;&amp;#x0A;To consider how teams&quot;/&gt;&lt;property id=&quot;20307&quot; value=&quot;324&quot;/&gt;&lt;/object&gt;&lt;object type=&quot;3&quot; unique_id=&quot;11380&quot;&gt;&lt;property id=&quot;20148&quot; value=&quot;5&quot;/&gt;&lt;property id=&quot;20300&quot; value=&quot;Slide 3 - &amp;quot;&amp;amp;#x09;&amp;amp;#x09;    NOT UNPACKING IT? WHY?&amp;#x0D;&amp;#x0A;&amp;#x0D;&amp;#x0A;&amp;#x0D;&amp;#x0A;1. It is still in draft form&amp;#x0D;&amp;#x0A;2. It is 134 pages long and we have 45 minutes&amp;#x0D;&amp;#x0A;3. It is&quot;/&gt;&lt;property id=&quot;20307&quot; value=&quot;325&quot;/&gt;&lt;/object&gt;&lt;object type=&quot;3&quot; unique_id=&quot;11381&quot;&gt;&lt;property id=&quot;20148&quot; value=&quot;5&quot;/&gt;&lt;property id=&quot;20300&quot; value=&quot;Slide 6 - &amp;quot;            What Year was it ?&amp;#x0D;&amp;#x0A;&amp;#x0D;&amp;#x0A;&amp;#x0D;&amp;#x0A; Celine Dion wins Eurovision&amp;amp;#x09;&amp;amp;#x09;Roy Orbison dies&amp;#x0D;&amp;#x0A;&amp;#x0D;&amp;#x0A;CDs outsell vinyl for the first ti&quot;/&gt;&lt;property id=&quot;20307&quot; value=&quot;326&quot;/&gt;&lt;/object&gt;&lt;object type=&quot;3&quot; unique_id=&quot;11734&quot;&gt;&lt;property id=&quot;20148&quot; value=&quot;5&quot;/&gt;&lt;property id=&quot;20300&quot; value=&quot;Slide 5 - &amp;quot;&amp;#x0D;&amp;#x0A;&amp;#x0D;&amp;#x0A; &amp;#x0D;&amp;#x0A;What is more important, teaching content or teaching students how to learn? *E:\West Wyalong HSIE development\h&quot;/&gt;&lt;property id=&quot;20307&quot; value=&quot;331&quot;/&gt;&lt;/object&gt;&lt;object type=&quot;3&quot; unique_id=&quot;11735&quot;&gt;&lt;property id=&quot;20148&quot; value=&quot;5&quot;/&gt;&lt;property id=&quot;20300&quot; value=&quot;Slide 7 - &amp;quot;1988&amp;#x0D;&amp;#x0A;&amp;#x0D;&amp;#x0A;In the decade of bad hair &amp;#x0D;&amp;#x0A;&amp;quot;&quot;/&gt;&lt;property id=&quot;20307&quot; value=&quot;329&quot;/&gt;&lt;/object&gt;&lt;object type=&quot;3&quot; unique_id=&quot;11736&quot;&gt;&lt;property id=&quot;20148&quot; value=&quot;5&quot;/&gt;&lt;property id=&quot;20300&quot; value=&quot;Slide 9 - &amp;quot;&amp;#x0D;&amp;#x0A;&amp;#x0D;&amp;#x0A;What are the challenges for a new syllabus?&amp;#x0D;&amp;#x0A;* http http://www.youtube.com/watch?v=n2BLcv_9apI&amp;#x0D;&amp;#x0A;&amp;#x0D;&amp;#x0A;&amp;#x0D;&amp;#x0A;&amp;#x0D;&amp;#x0A;&amp;quot;&quot;/&gt;&lt;property id=&quot;20307&quot; value=&quot;327&quot;/&gt;&lt;/object&gt;&lt;object type=&quot;3&quot; unique_id=&quot;11737&quot;&gt;&lt;property id=&quot;20148&quot; value=&quot;5&quot;/&gt;&lt;property id=&quot;20300&quot; value=&quot;Slide 15 - &amp;quot;Preparation&amp;quot;&quot;/&gt;&lt;property id=&quot;20307&quot; value=&quot;328&quot;/&gt;&lt;/object&gt;&lt;object type=&quot;3&quot; unique_id=&quot;11738&quot;&gt;&lt;property id=&quot;20148&quot; value=&quot;5&quot;/&gt;&lt;property id=&quot;20300&quot; value=&quot;Slide 19 - &amp;quot;Designing the NSW Syllabuses&amp;quot;&quot;/&gt;&lt;property id=&quot;20307&quot; value=&quot;330&quot;/&gt;&lt;/object&gt;&lt;object type=&quot;3&quot; unique_id=&quot;11789&quot;&gt;&lt;property id=&quot;20148&quot; value=&quot;5&quot;/&gt;&lt;property id=&quot;20300&quot; value=&quot;Slide 4 - &amp;quot;&amp;#x0D;&amp;#x0A;       &amp;#x0D;&amp;#x0A;So What is New?&amp;quot;&quot;/&gt;&lt;property id=&quot;20307&quot; value=&quot;333&quot;/&gt;&lt;/object&gt;&lt;object type=&quot;3&quot; unique_id=&quot;11790&quot;&gt;&lt;property id=&quot;20148&quot; value=&quot;5&quot;/&gt;&lt;property id=&quot;20300&quot; value=&quot;Slide 18 - &amp;quot;&amp;amp;#x09;         &amp;#x0D;&amp;#x0A;&amp;#x0D;&amp;#x0A;&amp;#x0D;&amp;#x0A;IMPORTANT  CONTACTS&amp;#x0D;&amp;#x0A;&amp;quot;&quot;/&gt;&lt;property id=&quot;20307&quot; value=&quot;332&quot;/&gt;&lt;/object&gt;&lt;/object&gt;&lt;/object&gt;&lt;/database&gt;"/>
  <p:tag name="SECTOMILLISECCONVERTED" val="1"/>
</p:tagLst>
</file>

<file path=ppt/theme/theme1.xml><?xml version="1.0" encoding="utf-8"?>
<a:theme xmlns:a="http://schemas.openxmlformats.org/drawingml/2006/main" name="ps-ppoint-tealR">
  <a:themeElements>
    <a:clrScheme name="Teal">
      <a:dk1>
        <a:srgbClr val="00505C"/>
      </a:dk1>
      <a:lt1>
        <a:sysClr val="window" lastClr="FFFFFF"/>
      </a:lt1>
      <a:dk2>
        <a:srgbClr val="00505C"/>
      </a:dk2>
      <a:lt2>
        <a:srgbClr val="FFFFFF"/>
      </a:lt2>
      <a:accent1>
        <a:srgbClr val="394A59"/>
      </a:accent1>
      <a:accent2>
        <a:srgbClr val="394A59"/>
      </a:accent2>
      <a:accent3>
        <a:srgbClr val="394A59"/>
      </a:accent3>
      <a:accent4>
        <a:srgbClr val="394A59"/>
      </a:accent4>
      <a:accent5>
        <a:srgbClr val="394A59"/>
      </a:accent5>
      <a:accent6>
        <a:srgbClr val="394A59"/>
      </a:accent6>
      <a:hlink>
        <a:srgbClr val="00505C"/>
      </a:hlink>
      <a:folHlink>
        <a:srgbClr val="00505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Slide 3">
  <a:themeElements>
    <a:clrScheme name="Teal">
      <a:dk1>
        <a:srgbClr val="00505C"/>
      </a:dk1>
      <a:lt1>
        <a:sysClr val="window" lastClr="FFFFFF"/>
      </a:lt1>
      <a:dk2>
        <a:srgbClr val="00505C"/>
      </a:dk2>
      <a:lt2>
        <a:srgbClr val="FFFFFF"/>
      </a:lt2>
      <a:accent1>
        <a:srgbClr val="394A59"/>
      </a:accent1>
      <a:accent2>
        <a:srgbClr val="394A59"/>
      </a:accent2>
      <a:accent3>
        <a:srgbClr val="394A59"/>
      </a:accent3>
      <a:accent4>
        <a:srgbClr val="394A59"/>
      </a:accent4>
      <a:accent5>
        <a:srgbClr val="394A59"/>
      </a:accent5>
      <a:accent6>
        <a:srgbClr val="394A59"/>
      </a:accent6>
      <a:hlink>
        <a:srgbClr val="00505C"/>
      </a:hlink>
      <a:folHlink>
        <a:srgbClr val="00505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1690</TotalTime>
  <Words>1511</Words>
  <Application>Microsoft Office PowerPoint</Application>
  <PresentationFormat>On-screen Show (4:3)</PresentationFormat>
  <Paragraphs>189</Paragraphs>
  <Slides>25</Slides>
  <Notes>12</Notes>
  <HiddenSlides>0</HiddenSlides>
  <MMClips>0</MMClips>
  <ScaleCrop>false</ScaleCrop>
  <HeadingPairs>
    <vt:vector size="4" baseType="variant">
      <vt:variant>
        <vt:lpstr>Theme</vt:lpstr>
      </vt:variant>
      <vt:variant>
        <vt:i4>2</vt:i4>
      </vt:variant>
      <vt:variant>
        <vt:lpstr>Slide Titles</vt:lpstr>
      </vt:variant>
      <vt:variant>
        <vt:i4>25</vt:i4>
      </vt:variant>
    </vt:vector>
  </HeadingPairs>
  <TitlesOfParts>
    <vt:vector size="27" baseType="lpstr">
      <vt:lpstr>ps-ppoint-tealR</vt:lpstr>
      <vt:lpstr>Title Slide 3</vt:lpstr>
      <vt:lpstr>   The Australian Curriculum  HSIE and History  West Wyalong RSL Club  16th July 2012</vt:lpstr>
      <vt:lpstr>     PURPOSE   To further develop our thoughts about implementing the new syllabus for HSIE.  To consider how teams at the learning community level might support this. </vt:lpstr>
      <vt:lpstr>      NOT UNPACKING IT? WHY?   1. It is still in draft form 2. It is 134 pages long and we have 45 minutes 3. It is not that different to the current structure </vt:lpstr>
      <vt:lpstr>         So What is New?</vt:lpstr>
      <vt:lpstr>    What is more important, teaching content or teaching students how to learn? *E:\West Wyalong HSIE development\history-k10-draft-syllabus-v2.pdf </vt:lpstr>
      <vt:lpstr>            What Year was it ?    Celine Dion wins Eurovision  Roy Orbison dies  CDs outsell vinyl for the first time  First computer virus released     ? First episode of Home and Away  Sega Mega Drive released  Release of Windows 2.1   Adele born  Netherlands connects to the internet- the second country to do so </vt:lpstr>
      <vt:lpstr>1988  In the decade of bad hair  </vt:lpstr>
      <vt:lpstr>Is this the world our students live in?</vt:lpstr>
      <vt:lpstr>  What are the challenges for a new syllabus? * http http://www.youtube.com/watch?v=n2BLcv_9apI    </vt:lpstr>
      <vt:lpstr>Implementation of new syllabuses</vt:lpstr>
      <vt:lpstr>Slide 11</vt:lpstr>
      <vt:lpstr>Learning across the curriculum</vt:lpstr>
      <vt:lpstr>Why do we program?</vt:lpstr>
      <vt:lpstr>Preparation</vt:lpstr>
      <vt:lpstr>Preparation</vt:lpstr>
      <vt:lpstr> A Planning Approach</vt:lpstr>
      <vt:lpstr>How will implementation be funded? </vt:lpstr>
      <vt:lpstr>             IMPORTANT  CONTACTS </vt:lpstr>
      <vt:lpstr>Designing the NSW Syllabuses</vt:lpstr>
      <vt:lpstr>Early Stage 1</vt:lpstr>
      <vt:lpstr>Stage 1</vt:lpstr>
      <vt:lpstr>Stage 2</vt:lpstr>
      <vt:lpstr>Stage 3</vt:lpstr>
      <vt:lpstr>Stage 4 - The Ancient World</vt:lpstr>
      <vt:lpstr>Stage 5 - The Making of the Modern World </vt:lpstr>
    </vt:vector>
  </TitlesOfParts>
  <Company>DET NSW</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Curriculum Collaborations </dc:title>
  <dc:creator>AHEFFER</dc:creator>
  <cp:lastModifiedBy>AHEFFER</cp:lastModifiedBy>
  <cp:revision>180</cp:revision>
  <dcterms:created xsi:type="dcterms:W3CDTF">2012-04-22T23:24:06Z</dcterms:created>
  <dcterms:modified xsi:type="dcterms:W3CDTF">2012-07-12T04:01:32Z</dcterms:modified>
</cp:coreProperties>
</file>